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3"/>
  </p:notesMasterIdLst>
  <p:handoutMasterIdLst>
    <p:handoutMasterId r:id="rId6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8" r:id="rId16"/>
    <p:sldId id="341" r:id="rId17"/>
    <p:sldId id="342" r:id="rId18"/>
    <p:sldId id="343" r:id="rId19"/>
    <p:sldId id="344" r:id="rId20"/>
    <p:sldId id="265" r:id="rId21"/>
    <p:sldId id="276" r:id="rId22"/>
    <p:sldId id="303" r:id="rId23"/>
    <p:sldId id="293" r:id="rId24"/>
    <p:sldId id="345" r:id="rId25"/>
    <p:sldId id="346"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33" r:id="rId48"/>
    <p:sldId id="334" r:id="rId49"/>
    <p:sldId id="335" r:id="rId50"/>
    <p:sldId id="319" r:id="rId51"/>
    <p:sldId id="321" r:id="rId52"/>
    <p:sldId id="322" r:id="rId53"/>
    <p:sldId id="323" r:id="rId54"/>
    <p:sldId id="324" r:id="rId55"/>
    <p:sldId id="288" r:id="rId56"/>
    <p:sldId id="289" r:id="rId57"/>
    <p:sldId id="336" r:id="rId58"/>
    <p:sldId id="320" r:id="rId59"/>
    <p:sldId id="274" r:id="rId60"/>
    <p:sldId id="337"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7893" autoAdjust="0"/>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0D22C-434C-4E50-9523-899DCE401F61}"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97A42A23-D119-4BAC-92FD-A105133F0C21}">
      <dgm:prSet phldrT="[Text]"/>
      <dgm:spPr/>
      <dgm:t>
        <a:bodyPr/>
        <a:lstStyle/>
        <a:p>
          <a:r>
            <a:rPr lang="en-US" dirty="0"/>
            <a:t>API CALL</a:t>
          </a:r>
          <a:endParaRPr lang="en-GB" dirty="0"/>
        </a:p>
      </dgm:t>
    </dgm:pt>
    <dgm:pt modelId="{18FA33BE-5E7D-49C6-BA2B-347DCFB4946A}" type="parTrans" cxnId="{A2F8A7AA-D20C-4CAF-B31C-72C00FC091AF}">
      <dgm:prSet/>
      <dgm:spPr/>
      <dgm:t>
        <a:bodyPr/>
        <a:lstStyle/>
        <a:p>
          <a:endParaRPr lang="en-GB"/>
        </a:p>
      </dgm:t>
    </dgm:pt>
    <dgm:pt modelId="{0ECC7EA6-1631-4B64-A887-C67CFAA664AD}" type="sibTrans" cxnId="{A2F8A7AA-D20C-4CAF-B31C-72C00FC091AF}">
      <dgm:prSet/>
      <dgm:spPr/>
      <dgm:t>
        <a:bodyPr/>
        <a:lstStyle/>
        <a:p>
          <a:endParaRPr lang="en-GB"/>
        </a:p>
      </dgm:t>
    </dgm:pt>
    <dgm:pt modelId="{AF083605-B27B-4540-93CB-644B17590053}">
      <dgm:prSet phldrT="[Text]"/>
      <dgm:spPr/>
      <dgm:t>
        <a:bodyPr/>
        <a:lstStyle/>
        <a:p>
          <a:r>
            <a:rPr lang="en-US" dirty="0"/>
            <a:t>SpaceX REST API CALL</a:t>
          </a:r>
          <a:endParaRPr lang="en-GB" dirty="0"/>
        </a:p>
      </dgm:t>
    </dgm:pt>
    <dgm:pt modelId="{0583262A-5F2F-4C6D-AD35-8E6B797C8595}" type="parTrans" cxnId="{35AAF3DA-5260-4428-910B-7647A995899F}">
      <dgm:prSet/>
      <dgm:spPr/>
      <dgm:t>
        <a:bodyPr/>
        <a:lstStyle/>
        <a:p>
          <a:endParaRPr lang="en-GB"/>
        </a:p>
      </dgm:t>
    </dgm:pt>
    <dgm:pt modelId="{9E427B81-2C49-4F6F-90A1-18BDEA23B2D3}" type="sibTrans" cxnId="{35AAF3DA-5260-4428-910B-7647A995899F}">
      <dgm:prSet/>
      <dgm:spPr/>
      <dgm:t>
        <a:bodyPr/>
        <a:lstStyle/>
        <a:p>
          <a:endParaRPr lang="en-GB"/>
        </a:p>
      </dgm:t>
    </dgm:pt>
    <dgm:pt modelId="{A0D06EAC-339D-4D90-A585-E95365356C97}">
      <dgm:prSet phldrT="[Text]"/>
      <dgm:spPr/>
      <dgm:t>
        <a:bodyPr/>
        <a:lstStyle/>
        <a:p>
          <a:r>
            <a:rPr lang="en-US" dirty="0"/>
            <a:t>GET DATA</a:t>
          </a:r>
          <a:endParaRPr lang="en-GB" dirty="0"/>
        </a:p>
      </dgm:t>
    </dgm:pt>
    <dgm:pt modelId="{66659374-6B50-4BC8-BD5E-CD1ECEF31242}" type="parTrans" cxnId="{A1DF3B6B-F6AC-45FC-834A-7FCC8C76AE31}">
      <dgm:prSet/>
      <dgm:spPr/>
      <dgm:t>
        <a:bodyPr/>
        <a:lstStyle/>
        <a:p>
          <a:endParaRPr lang="en-GB"/>
        </a:p>
      </dgm:t>
    </dgm:pt>
    <dgm:pt modelId="{31856C59-B96B-4970-9C08-F4033A3DA69B}" type="sibTrans" cxnId="{A1DF3B6B-F6AC-45FC-834A-7FCC8C76AE31}">
      <dgm:prSet/>
      <dgm:spPr/>
      <dgm:t>
        <a:bodyPr/>
        <a:lstStyle/>
        <a:p>
          <a:endParaRPr lang="en-GB"/>
        </a:p>
      </dgm:t>
    </dgm:pt>
    <dgm:pt modelId="{F08AAE10-418A-4DF0-BE67-9440E89BC43F}">
      <dgm:prSet phldrT="[Text]"/>
      <dgm:spPr/>
      <dgm:t>
        <a:bodyPr/>
        <a:lstStyle/>
        <a:p>
          <a:r>
            <a:rPr lang="en-US" dirty="0"/>
            <a:t>Import and clean data</a:t>
          </a:r>
          <a:endParaRPr lang="en-GB" dirty="0"/>
        </a:p>
      </dgm:t>
    </dgm:pt>
    <dgm:pt modelId="{22FC07F7-FBB5-41BE-8E97-E957474B605D}" type="parTrans" cxnId="{A8D87F89-B5F0-4546-9ED9-3FB7967CDF96}">
      <dgm:prSet/>
      <dgm:spPr/>
      <dgm:t>
        <a:bodyPr/>
        <a:lstStyle/>
        <a:p>
          <a:endParaRPr lang="en-GB"/>
        </a:p>
      </dgm:t>
    </dgm:pt>
    <dgm:pt modelId="{142D8EDB-259E-4FB4-9576-B136FD12B40C}" type="sibTrans" cxnId="{A8D87F89-B5F0-4546-9ED9-3FB7967CDF96}">
      <dgm:prSet/>
      <dgm:spPr/>
      <dgm:t>
        <a:bodyPr/>
        <a:lstStyle/>
        <a:p>
          <a:endParaRPr lang="en-GB"/>
        </a:p>
      </dgm:t>
    </dgm:pt>
    <dgm:pt modelId="{4DEC3C72-120B-4AE1-9994-754FB5C67776}">
      <dgm:prSet phldrT="[Text]"/>
      <dgm:spPr/>
      <dgm:t>
        <a:bodyPr/>
        <a:lstStyle/>
        <a:p>
          <a:r>
            <a:rPr lang="en-US" dirty="0"/>
            <a:t>Export Data</a:t>
          </a:r>
          <a:endParaRPr lang="en-GB" dirty="0"/>
        </a:p>
      </dgm:t>
    </dgm:pt>
    <dgm:pt modelId="{BD258C8A-704A-430A-8AE4-1C03DDCA5A6E}" type="parTrans" cxnId="{74EB8788-1788-4D03-AB68-2938E284D64A}">
      <dgm:prSet/>
      <dgm:spPr/>
      <dgm:t>
        <a:bodyPr/>
        <a:lstStyle/>
        <a:p>
          <a:endParaRPr lang="en-GB"/>
        </a:p>
      </dgm:t>
    </dgm:pt>
    <dgm:pt modelId="{AD7717A1-F87A-45D4-9871-ED02E508AFA8}" type="sibTrans" cxnId="{74EB8788-1788-4D03-AB68-2938E284D64A}">
      <dgm:prSet/>
      <dgm:spPr/>
      <dgm:t>
        <a:bodyPr/>
        <a:lstStyle/>
        <a:p>
          <a:endParaRPr lang="en-GB"/>
        </a:p>
      </dgm:t>
    </dgm:pt>
    <dgm:pt modelId="{301C0EDD-6BD2-4371-857B-D5945CCDBB29}">
      <dgm:prSet phldrT="[Text]"/>
      <dgm:spPr/>
      <dgm:t>
        <a:bodyPr/>
        <a:lstStyle/>
        <a:p>
          <a:r>
            <a:rPr lang="en-US" dirty="0"/>
            <a:t>Export to CSV</a:t>
          </a:r>
          <a:endParaRPr lang="en-GB" dirty="0"/>
        </a:p>
      </dgm:t>
    </dgm:pt>
    <dgm:pt modelId="{B32B9C8F-88B4-450F-A492-A8ADE6EA7C7D}" type="parTrans" cxnId="{6EFE8EC9-A95D-4D01-8C83-D96C57D959AA}">
      <dgm:prSet/>
      <dgm:spPr/>
      <dgm:t>
        <a:bodyPr/>
        <a:lstStyle/>
        <a:p>
          <a:endParaRPr lang="en-GB"/>
        </a:p>
      </dgm:t>
    </dgm:pt>
    <dgm:pt modelId="{5BC48ED0-C095-4D41-9219-5A0DB84331D2}" type="sibTrans" cxnId="{6EFE8EC9-A95D-4D01-8C83-D96C57D959AA}">
      <dgm:prSet/>
      <dgm:spPr/>
      <dgm:t>
        <a:bodyPr/>
        <a:lstStyle/>
        <a:p>
          <a:endParaRPr lang="en-GB"/>
        </a:p>
      </dgm:t>
    </dgm:pt>
    <dgm:pt modelId="{896897E8-4D97-4534-8201-75A5A31CAAC3}" type="pres">
      <dgm:prSet presAssocID="{6790D22C-434C-4E50-9523-899DCE401F61}" presName="rootnode" presStyleCnt="0">
        <dgm:presLayoutVars>
          <dgm:chMax/>
          <dgm:chPref/>
          <dgm:dir/>
          <dgm:animLvl val="lvl"/>
        </dgm:presLayoutVars>
      </dgm:prSet>
      <dgm:spPr/>
    </dgm:pt>
    <dgm:pt modelId="{3D148358-6FA3-48BD-A7E4-08F74C295915}" type="pres">
      <dgm:prSet presAssocID="{97A42A23-D119-4BAC-92FD-A105133F0C21}" presName="composite" presStyleCnt="0"/>
      <dgm:spPr/>
    </dgm:pt>
    <dgm:pt modelId="{670E57C2-2888-43E0-BF96-DE5B9627A149}" type="pres">
      <dgm:prSet presAssocID="{97A42A23-D119-4BAC-92FD-A105133F0C21}" presName="bentUpArrow1" presStyleLbl="alignImgPlace1" presStyleIdx="0" presStyleCnt="2"/>
      <dgm:spPr/>
    </dgm:pt>
    <dgm:pt modelId="{A7CF0905-3551-4B6E-B2B1-D170A9155D99}" type="pres">
      <dgm:prSet presAssocID="{97A42A23-D119-4BAC-92FD-A105133F0C21}" presName="ParentText" presStyleLbl="node1" presStyleIdx="0" presStyleCnt="3">
        <dgm:presLayoutVars>
          <dgm:chMax val="1"/>
          <dgm:chPref val="1"/>
          <dgm:bulletEnabled val="1"/>
        </dgm:presLayoutVars>
      </dgm:prSet>
      <dgm:spPr/>
    </dgm:pt>
    <dgm:pt modelId="{FE6ECA95-5F01-4252-B303-538281E192F3}" type="pres">
      <dgm:prSet presAssocID="{97A42A23-D119-4BAC-92FD-A105133F0C21}" presName="ChildText" presStyleLbl="revTx" presStyleIdx="0" presStyleCnt="3" custScaleX="252614" custLinFactNeighborX="77604">
        <dgm:presLayoutVars>
          <dgm:chMax val="0"/>
          <dgm:chPref val="0"/>
          <dgm:bulletEnabled val="1"/>
        </dgm:presLayoutVars>
      </dgm:prSet>
      <dgm:spPr/>
    </dgm:pt>
    <dgm:pt modelId="{1A30ED78-3D63-407B-AB88-9AF9BB130F99}" type="pres">
      <dgm:prSet presAssocID="{0ECC7EA6-1631-4B64-A887-C67CFAA664AD}" presName="sibTrans" presStyleCnt="0"/>
      <dgm:spPr/>
    </dgm:pt>
    <dgm:pt modelId="{73226C88-B611-467C-AA9B-DA123C3AC461}" type="pres">
      <dgm:prSet presAssocID="{A0D06EAC-339D-4D90-A585-E95365356C97}" presName="composite" presStyleCnt="0"/>
      <dgm:spPr/>
    </dgm:pt>
    <dgm:pt modelId="{8CFDF936-7E5F-4465-897A-9A4F2CCBFBC9}" type="pres">
      <dgm:prSet presAssocID="{A0D06EAC-339D-4D90-A585-E95365356C97}" presName="bentUpArrow1" presStyleLbl="alignImgPlace1" presStyleIdx="1" presStyleCnt="2"/>
      <dgm:spPr/>
    </dgm:pt>
    <dgm:pt modelId="{FEC45790-F2A0-4BB9-A481-C7D480486BFD}" type="pres">
      <dgm:prSet presAssocID="{A0D06EAC-339D-4D90-A585-E95365356C97}" presName="ParentText" presStyleLbl="node1" presStyleIdx="1" presStyleCnt="3">
        <dgm:presLayoutVars>
          <dgm:chMax val="1"/>
          <dgm:chPref val="1"/>
          <dgm:bulletEnabled val="1"/>
        </dgm:presLayoutVars>
      </dgm:prSet>
      <dgm:spPr/>
    </dgm:pt>
    <dgm:pt modelId="{9A130A41-3C3F-45B0-93CD-44432E1F08F9}" type="pres">
      <dgm:prSet presAssocID="{A0D06EAC-339D-4D90-A585-E95365356C97}" presName="ChildText" presStyleLbl="revTx" presStyleIdx="1" presStyleCnt="3" custScaleX="254904" custLinFactNeighborX="87247">
        <dgm:presLayoutVars>
          <dgm:chMax val="0"/>
          <dgm:chPref val="0"/>
          <dgm:bulletEnabled val="1"/>
        </dgm:presLayoutVars>
      </dgm:prSet>
      <dgm:spPr/>
    </dgm:pt>
    <dgm:pt modelId="{9542F8B6-ECAA-4DB4-8A9C-A9629C2096D4}" type="pres">
      <dgm:prSet presAssocID="{31856C59-B96B-4970-9C08-F4033A3DA69B}" presName="sibTrans" presStyleCnt="0"/>
      <dgm:spPr/>
    </dgm:pt>
    <dgm:pt modelId="{C1EFA3D3-6B07-4EA2-8C0C-EBCDA2D0DCD2}" type="pres">
      <dgm:prSet presAssocID="{4DEC3C72-120B-4AE1-9994-754FB5C67776}" presName="composite" presStyleCnt="0"/>
      <dgm:spPr/>
    </dgm:pt>
    <dgm:pt modelId="{67E2656A-2A94-4A4A-A369-56E6162F6549}" type="pres">
      <dgm:prSet presAssocID="{4DEC3C72-120B-4AE1-9994-754FB5C67776}" presName="ParentText" presStyleLbl="node1" presStyleIdx="2" presStyleCnt="3">
        <dgm:presLayoutVars>
          <dgm:chMax val="1"/>
          <dgm:chPref val="1"/>
          <dgm:bulletEnabled val="1"/>
        </dgm:presLayoutVars>
      </dgm:prSet>
      <dgm:spPr/>
    </dgm:pt>
    <dgm:pt modelId="{33390E71-577F-4B41-A262-4B153FD3E321}" type="pres">
      <dgm:prSet presAssocID="{4DEC3C72-120B-4AE1-9994-754FB5C67776}" presName="FinalChildText" presStyleLbl="revTx" presStyleIdx="2" presStyleCnt="3" custLinFactNeighborX="58631" custLinFactNeighborY="-1289">
        <dgm:presLayoutVars>
          <dgm:chMax val="0"/>
          <dgm:chPref val="0"/>
          <dgm:bulletEnabled val="1"/>
        </dgm:presLayoutVars>
      </dgm:prSet>
      <dgm:spPr/>
    </dgm:pt>
  </dgm:ptLst>
  <dgm:cxnLst>
    <dgm:cxn modelId="{92B4B240-2274-454A-9CDC-CB83F5DF294F}" type="presOf" srcId="{4DEC3C72-120B-4AE1-9994-754FB5C67776}" destId="{67E2656A-2A94-4A4A-A369-56E6162F6549}" srcOrd="0" destOrd="0" presId="urn:microsoft.com/office/officeart/2005/8/layout/StepDownProcess"/>
    <dgm:cxn modelId="{A1DF3B6B-F6AC-45FC-834A-7FCC8C76AE31}" srcId="{6790D22C-434C-4E50-9523-899DCE401F61}" destId="{A0D06EAC-339D-4D90-A585-E95365356C97}" srcOrd="1" destOrd="0" parTransId="{66659374-6B50-4BC8-BD5E-CD1ECEF31242}" sibTransId="{31856C59-B96B-4970-9C08-F4033A3DA69B}"/>
    <dgm:cxn modelId="{D742924B-0078-4CCD-A9E6-E1AA7E80AF74}" type="presOf" srcId="{A0D06EAC-339D-4D90-A585-E95365356C97}" destId="{FEC45790-F2A0-4BB9-A481-C7D480486BFD}" srcOrd="0" destOrd="0" presId="urn:microsoft.com/office/officeart/2005/8/layout/StepDownProcess"/>
    <dgm:cxn modelId="{AF128C59-BC40-4D85-A3F2-E82C2B5A99C3}" type="presOf" srcId="{6790D22C-434C-4E50-9523-899DCE401F61}" destId="{896897E8-4D97-4534-8201-75A5A31CAAC3}" srcOrd="0" destOrd="0" presId="urn:microsoft.com/office/officeart/2005/8/layout/StepDownProcess"/>
    <dgm:cxn modelId="{74EB8788-1788-4D03-AB68-2938E284D64A}" srcId="{6790D22C-434C-4E50-9523-899DCE401F61}" destId="{4DEC3C72-120B-4AE1-9994-754FB5C67776}" srcOrd="2" destOrd="0" parTransId="{BD258C8A-704A-430A-8AE4-1C03DDCA5A6E}" sibTransId="{AD7717A1-F87A-45D4-9871-ED02E508AFA8}"/>
    <dgm:cxn modelId="{A8D87F89-B5F0-4546-9ED9-3FB7967CDF96}" srcId="{A0D06EAC-339D-4D90-A585-E95365356C97}" destId="{F08AAE10-418A-4DF0-BE67-9440E89BC43F}" srcOrd="0" destOrd="0" parTransId="{22FC07F7-FBB5-41BE-8E97-E957474B605D}" sibTransId="{142D8EDB-259E-4FB4-9576-B136FD12B40C}"/>
    <dgm:cxn modelId="{A2F8A7AA-D20C-4CAF-B31C-72C00FC091AF}" srcId="{6790D22C-434C-4E50-9523-899DCE401F61}" destId="{97A42A23-D119-4BAC-92FD-A105133F0C21}" srcOrd="0" destOrd="0" parTransId="{18FA33BE-5E7D-49C6-BA2B-347DCFB4946A}" sibTransId="{0ECC7EA6-1631-4B64-A887-C67CFAA664AD}"/>
    <dgm:cxn modelId="{29BA68B2-B75B-4BF9-9FBF-B720E05ADFBA}" type="presOf" srcId="{97A42A23-D119-4BAC-92FD-A105133F0C21}" destId="{A7CF0905-3551-4B6E-B2B1-D170A9155D99}" srcOrd="0" destOrd="0" presId="urn:microsoft.com/office/officeart/2005/8/layout/StepDownProcess"/>
    <dgm:cxn modelId="{829CECB4-8A64-4AC3-8C57-5D922D9DBEC6}" type="presOf" srcId="{AF083605-B27B-4540-93CB-644B17590053}" destId="{FE6ECA95-5F01-4252-B303-538281E192F3}" srcOrd="0" destOrd="0" presId="urn:microsoft.com/office/officeart/2005/8/layout/StepDownProcess"/>
    <dgm:cxn modelId="{6EFE8EC9-A95D-4D01-8C83-D96C57D959AA}" srcId="{4DEC3C72-120B-4AE1-9994-754FB5C67776}" destId="{301C0EDD-6BD2-4371-857B-D5945CCDBB29}" srcOrd="0" destOrd="0" parTransId="{B32B9C8F-88B4-450F-A492-A8ADE6EA7C7D}" sibTransId="{5BC48ED0-C095-4D41-9219-5A0DB84331D2}"/>
    <dgm:cxn modelId="{35AAF3DA-5260-4428-910B-7647A995899F}" srcId="{97A42A23-D119-4BAC-92FD-A105133F0C21}" destId="{AF083605-B27B-4540-93CB-644B17590053}" srcOrd="0" destOrd="0" parTransId="{0583262A-5F2F-4C6D-AD35-8E6B797C8595}" sibTransId="{9E427B81-2C49-4F6F-90A1-18BDEA23B2D3}"/>
    <dgm:cxn modelId="{2A5F75EC-AD95-4BBA-BF84-87C8C307FCE3}" type="presOf" srcId="{F08AAE10-418A-4DF0-BE67-9440E89BC43F}" destId="{9A130A41-3C3F-45B0-93CD-44432E1F08F9}" srcOrd="0" destOrd="0" presId="urn:microsoft.com/office/officeart/2005/8/layout/StepDownProcess"/>
    <dgm:cxn modelId="{6F7AD0EF-9562-49C0-BAF6-796585DA4A7D}" type="presOf" srcId="{301C0EDD-6BD2-4371-857B-D5945CCDBB29}" destId="{33390E71-577F-4B41-A262-4B153FD3E321}" srcOrd="0" destOrd="0" presId="urn:microsoft.com/office/officeart/2005/8/layout/StepDownProcess"/>
    <dgm:cxn modelId="{E9EB39DB-37F0-4986-88B5-9440661126AC}" type="presParOf" srcId="{896897E8-4D97-4534-8201-75A5A31CAAC3}" destId="{3D148358-6FA3-48BD-A7E4-08F74C295915}" srcOrd="0" destOrd="0" presId="urn:microsoft.com/office/officeart/2005/8/layout/StepDownProcess"/>
    <dgm:cxn modelId="{18FCF5C6-44F3-4F0D-B1EA-B501175F75A0}" type="presParOf" srcId="{3D148358-6FA3-48BD-A7E4-08F74C295915}" destId="{670E57C2-2888-43E0-BF96-DE5B9627A149}" srcOrd="0" destOrd="0" presId="urn:microsoft.com/office/officeart/2005/8/layout/StepDownProcess"/>
    <dgm:cxn modelId="{1D0083AD-A74C-4DE2-9E73-22015E02B545}" type="presParOf" srcId="{3D148358-6FA3-48BD-A7E4-08F74C295915}" destId="{A7CF0905-3551-4B6E-B2B1-D170A9155D99}" srcOrd="1" destOrd="0" presId="urn:microsoft.com/office/officeart/2005/8/layout/StepDownProcess"/>
    <dgm:cxn modelId="{0755CAA4-7FA0-4338-A8FC-E2E01FA87AEF}" type="presParOf" srcId="{3D148358-6FA3-48BD-A7E4-08F74C295915}" destId="{FE6ECA95-5F01-4252-B303-538281E192F3}" srcOrd="2" destOrd="0" presId="urn:microsoft.com/office/officeart/2005/8/layout/StepDownProcess"/>
    <dgm:cxn modelId="{3457C5E9-B15D-4BC5-8D66-742B7B43E164}" type="presParOf" srcId="{896897E8-4D97-4534-8201-75A5A31CAAC3}" destId="{1A30ED78-3D63-407B-AB88-9AF9BB130F99}" srcOrd="1" destOrd="0" presId="urn:microsoft.com/office/officeart/2005/8/layout/StepDownProcess"/>
    <dgm:cxn modelId="{7CE3D66B-D9F5-4F08-B6C8-3ADBCA9BC12E}" type="presParOf" srcId="{896897E8-4D97-4534-8201-75A5A31CAAC3}" destId="{73226C88-B611-467C-AA9B-DA123C3AC461}" srcOrd="2" destOrd="0" presId="urn:microsoft.com/office/officeart/2005/8/layout/StepDownProcess"/>
    <dgm:cxn modelId="{DC8226D8-E907-4E7C-9616-50915F86EA80}" type="presParOf" srcId="{73226C88-B611-467C-AA9B-DA123C3AC461}" destId="{8CFDF936-7E5F-4465-897A-9A4F2CCBFBC9}" srcOrd="0" destOrd="0" presId="urn:microsoft.com/office/officeart/2005/8/layout/StepDownProcess"/>
    <dgm:cxn modelId="{FFC8EDDF-9D08-4973-9FCD-45259C37BEB3}" type="presParOf" srcId="{73226C88-B611-467C-AA9B-DA123C3AC461}" destId="{FEC45790-F2A0-4BB9-A481-C7D480486BFD}" srcOrd="1" destOrd="0" presId="urn:microsoft.com/office/officeart/2005/8/layout/StepDownProcess"/>
    <dgm:cxn modelId="{31FF5389-389D-45C6-BD05-C4AB4A71BAEE}" type="presParOf" srcId="{73226C88-B611-467C-AA9B-DA123C3AC461}" destId="{9A130A41-3C3F-45B0-93CD-44432E1F08F9}" srcOrd="2" destOrd="0" presId="urn:microsoft.com/office/officeart/2005/8/layout/StepDownProcess"/>
    <dgm:cxn modelId="{A5C89599-49F1-4B27-A24A-C9FF74E67D9E}" type="presParOf" srcId="{896897E8-4D97-4534-8201-75A5A31CAAC3}" destId="{9542F8B6-ECAA-4DB4-8A9C-A9629C2096D4}" srcOrd="3" destOrd="0" presId="urn:microsoft.com/office/officeart/2005/8/layout/StepDownProcess"/>
    <dgm:cxn modelId="{F8D07B9D-0156-4595-BE3A-F933B1FC0B55}" type="presParOf" srcId="{896897E8-4D97-4534-8201-75A5A31CAAC3}" destId="{C1EFA3D3-6B07-4EA2-8C0C-EBCDA2D0DCD2}" srcOrd="4" destOrd="0" presId="urn:microsoft.com/office/officeart/2005/8/layout/StepDownProcess"/>
    <dgm:cxn modelId="{46482C1B-F00F-4A31-B721-6BF8D1E8FF27}" type="presParOf" srcId="{C1EFA3D3-6B07-4EA2-8C0C-EBCDA2D0DCD2}" destId="{67E2656A-2A94-4A4A-A369-56E6162F6549}" srcOrd="0" destOrd="0" presId="urn:microsoft.com/office/officeart/2005/8/layout/StepDownProcess"/>
    <dgm:cxn modelId="{EBDC36B9-E6A3-405E-9169-F2FD828D0444}" type="presParOf" srcId="{C1EFA3D3-6B07-4EA2-8C0C-EBCDA2D0DCD2}" destId="{33390E71-577F-4B41-A262-4B153FD3E321}"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0D22C-434C-4E50-9523-899DCE401F61}"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97A42A23-D119-4BAC-92FD-A105133F0C21}">
      <dgm:prSet phldrT="[Text]"/>
      <dgm:spPr/>
      <dgm:t>
        <a:bodyPr/>
        <a:lstStyle/>
        <a:p>
          <a:r>
            <a:rPr lang="en-US" dirty="0"/>
            <a:t>Beautiful</a:t>
          </a:r>
        </a:p>
        <a:p>
          <a:r>
            <a:rPr lang="en-US" dirty="0"/>
            <a:t>Soup</a:t>
          </a:r>
          <a:endParaRPr lang="en-GB" dirty="0"/>
        </a:p>
      </dgm:t>
    </dgm:pt>
    <dgm:pt modelId="{18FA33BE-5E7D-49C6-BA2B-347DCFB4946A}" type="parTrans" cxnId="{A2F8A7AA-D20C-4CAF-B31C-72C00FC091AF}">
      <dgm:prSet/>
      <dgm:spPr/>
      <dgm:t>
        <a:bodyPr/>
        <a:lstStyle/>
        <a:p>
          <a:endParaRPr lang="en-GB"/>
        </a:p>
      </dgm:t>
    </dgm:pt>
    <dgm:pt modelId="{0ECC7EA6-1631-4B64-A887-C67CFAA664AD}" type="sibTrans" cxnId="{A2F8A7AA-D20C-4CAF-B31C-72C00FC091AF}">
      <dgm:prSet/>
      <dgm:spPr/>
      <dgm:t>
        <a:bodyPr/>
        <a:lstStyle/>
        <a:p>
          <a:endParaRPr lang="en-GB"/>
        </a:p>
      </dgm:t>
    </dgm:pt>
    <dgm:pt modelId="{AF083605-B27B-4540-93CB-644B17590053}">
      <dgm:prSet phldrT="[Text]"/>
      <dgm:spPr/>
      <dgm:t>
        <a:bodyPr/>
        <a:lstStyle/>
        <a:p>
          <a:r>
            <a:rPr lang="en-US" dirty="0" err="1"/>
            <a:t>BeautifulSoup</a:t>
          </a:r>
          <a:r>
            <a:rPr lang="en-US" dirty="0"/>
            <a:t> library for scraping</a:t>
          </a:r>
          <a:endParaRPr lang="en-GB" dirty="0"/>
        </a:p>
      </dgm:t>
    </dgm:pt>
    <dgm:pt modelId="{0583262A-5F2F-4C6D-AD35-8E6B797C8595}" type="parTrans" cxnId="{35AAF3DA-5260-4428-910B-7647A995899F}">
      <dgm:prSet/>
      <dgm:spPr/>
      <dgm:t>
        <a:bodyPr/>
        <a:lstStyle/>
        <a:p>
          <a:endParaRPr lang="en-GB"/>
        </a:p>
      </dgm:t>
    </dgm:pt>
    <dgm:pt modelId="{9E427B81-2C49-4F6F-90A1-18BDEA23B2D3}" type="sibTrans" cxnId="{35AAF3DA-5260-4428-910B-7647A995899F}">
      <dgm:prSet/>
      <dgm:spPr/>
      <dgm:t>
        <a:bodyPr/>
        <a:lstStyle/>
        <a:p>
          <a:endParaRPr lang="en-GB"/>
        </a:p>
      </dgm:t>
    </dgm:pt>
    <dgm:pt modelId="{A0D06EAC-339D-4D90-A585-E95365356C97}">
      <dgm:prSet phldrT="[Text]"/>
      <dgm:spPr/>
      <dgm:t>
        <a:bodyPr/>
        <a:lstStyle/>
        <a:p>
          <a:r>
            <a:rPr lang="en-US" dirty="0"/>
            <a:t>Find Table</a:t>
          </a:r>
          <a:endParaRPr lang="en-GB" dirty="0"/>
        </a:p>
      </dgm:t>
    </dgm:pt>
    <dgm:pt modelId="{66659374-6B50-4BC8-BD5E-CD1ECEF31242}" type="parTrans" cxnId="{A1DF3B6B-F6AC-45FC-834A-7FCC8C76AE31}">
      <dgm:prSet/>
      <dgm:spPr/>
      <dgm:t>
        <a:bodyPr/>
        <a:lstStyle/>
        <a:p>
          <a:endParaRPr lang="en-GB"/>
        </a:p>
      </dgm:t>
    </dgm:pt>
    <dgm:pt modelId="{31856C59-B96B-4970-9C08-F4033A3DA69B}" type="sibTrans" cxnId="{A1DF3B6B-F6AC-45FC-834A-7FCC8C76AE31}">
      <dgm:prSet/>
      <dgm:spPr/>
      <dgm:t>
        <a:bodyPr/>
        <a:lstStyle/>
        <a:p>
          <a:endParaRPr lang="en-GB"/>
        </a:p>
      </dgm:t>
    </dgm:pt>
    <dgm:pt modelId="{F08AAE10-418A-4DF0-BE67-9440E89BC43F}">
      <dgm:prSet phldrT="[Text]"/>
      <dgm:spPr/>
      <dgm:t>
        <a:bodyPr/>
        <a:lstStyle/>
        <a:p>
          <a:r>
            <a:rPr lang="en-US" dirty="0"/>
            <a:t>From the BS4 library we find the target table</a:t>
          </a:r>
          <a:endParaRPr lang="en-GB" dirty="0"/>
        </a:p>
      </dgm:t>
    </dgm:pt>
    <dgm:pt modelId="{22FC07F7-FBB5-41BE-8E97-E957474B605D}" type="parTrans" cxnId="{A8D87F89-B5F0-4546-9ED9-3FB7967CDF96}">
      <dgm:prSet/>
      <dgm:spPr/>
      <dgm:t>
        <a:bodyPr/>
        <a:lstStyle/>
        <a:p>
          <a:endParaRPr lang="en-GB"/>
        </a:p>
      </dgm:t>
    </dgm:pt>
    <dgm:pt modelId="{142D8EDB-259E-4FB4-9576-B136FD12B40C}" type="sibTrans" cxnId="{A8D87F89-B5F0-4546-9ED9-3FB7967CDF96}">
      <dgm:prSet/>
      <dgm:spPr/>
      <dgm:t>
        <a:bodyPr/>
        <a:lstStyle/>
        <a:p>
          <a:endParaRPr lang="en-GB"/>
        </a:p>
      </dgm:t>
    </dgm:pt>
    <dgm:pt modelId="{4DEC3C72-120B-4AE1-9994-754FB5C67776}">
      <dgm:prSet phldrT="[Text]"/>
      <dgm:spPr/>
      <dgm:t>
        <a:bodyPr/>
        <a:lstStyle/>
        <a:p>
          <a:r>
            <a:rPr lang="en-US" dirty="0"/>
            <a:t>Export Data</a:t>
          </a:r>
          <a:endParaRPr lang="en-GB" dirty="0"/>
        </a:p>
      </dgm:t>
    </dgm:pt>
    <dgm:pt modelId="{BD258C8A-704A-430A-8AE4-1C03DDCA5A6E}" type="parTrans" cxnId="{74EB8788-1788-4D03-AB68-2938E284D64A}">
      <dgm:prSet/>
      <dgm:spPr/>
      <dgm:t>
        <a:bodyPr/>
        <a:lstStyle/>
        <a:p>
          <a:endParaRPr lang="en-GB"/>
        </a:p>
      </dgm:t>
    </dgm:pt>
    <dgm:pt modelId="{AD7717A1-F87A-45D4-9871-ED02E508AFA8}" type="sibTrans" cxnId="{74EB8788-1788-4D03-AB68-2938E284D64A}">
      <dgm:prSet/>
      <dgm:spPr/>
      <dgm:t>
        <a:bodyPr/>
        <a:lstStyle/>
        <a:p>
          <a:endParaRPr lang="en-GB"/>
        </a:p>
      </dgm:t>
    </dgm:pt>
    <dgm:pt modelId="{301C0EDD-6BD2-4371-857B-D5945CCDBB29}">
      <dgm:prSet phldrT="[Text]"/>
      <dgm:spPr/>
      <dgm:t>
        <a:bodyPr/>
        <a:lstStyle/>
        <a:p>
          <a:r>
            <a:rPr lang="en-US" dirty="0"/>
            <a:t>Export to CSV</a:t>
          </a:r>
          <a:endParaRPr lang="en-GB" dirty="0"/>
        </a:p>
      </dgm:t>
    </dgm:pt>
    <dgm:pt modelId="{B32B9C8F-88B4-450F-A492-A8ADE6EA7C7D}" type="parTrans" cxnId="{6EFE8EC9-A95D-4D01-8C83-D96C57D959AA}">
      <dgm:prSet/>
      <dgm:spPr/>
      <dgm:t>
        <a:bodyPr/>
        <a:lstStyle/>
        <a:p>
          <a:endParaRPr lang="en-GB"/>
        </a:p>
      </dgm:t>
    </dgm:pt>
    <dgm:pt modelId="{5BC48ED0-C095-4D41-9219-5A0DB84331D2}" type="sibTrans" cxnId="{6EFE8EC9-A95D-4D01-8C83-D96C57D959AA}">
      <dgm:prSet/>
      <dgm:spPr/>
      <dgm:t>
        <a:bodyPr/>
        <a:lstStyle/>
        <a:p>
          <a:endParaRPr lang="en-GB"/>
        </a:p>
      </dgm:t>
    </dgm:pt>
    <dgm:pt modelId="{896897E8-4D97-4534-8201-75A5A31CAAC3}" type="pres">
      <dgm:prSet presAssocID="{6790D22C-434C-4E50-9523-899DCE401F61}" presName="rootnode" presStyleCnt="0">
        <dgm:presLayoutVars>
          <dgm:chMax/>
          <dgm:chPref/>
          <dgm:dir/>
          <dgm:animLvl val="lvl"/>
        </dgm:presLayoutVars>
      </dgm:prSet>
      <dgm:spPr/>
    </dgm:pt>
    <dgm:pt modelId="{3D148358-6FA3-48BD-A7E4-08F74C295915}" type="pres">
      <dgm:prSet presAssocID="{97A42A23-D119-4BAC-92FD-A105133F0C21}" presName="composite" presStyleCnt="0"/>
      <dgm:spPr/>
    </dgm:pt>
    <dgm:pt modelId="{670E57C2-2888-43E0-BF96-DE5B9627A149}" type="pres">
      <dgm:prSet presAssocID="{97A42A23-D119-4BAC-92FD-A105133F0C21}" presName="bentUpArrow1" presStyleLbl="alignImgPlace1" presStyleIdx="0" presStyleCnt="2"/>
      <dgm:spPr/>
    </dgm:pt>
    <dgm:pt modelId="{A7CF0905-3551-4B6E-B2B1-D170A9155D99}" type="pres">
      <dgm:prSet presAssocID="{97A42A23-D119-4BAC-92FD-A105133F0C21}" presName="ParentText" presStyleLbl="node1" presStyleIdx="0" presStyleCnt="3">
        <dgm:presLayoutVars>
          <dgm:chMax val="1"/>
          <dgm:chPref val="1"/>
          <dgm:bulletEnabled val="1"/>
        </dgm:presLayoutVars>
      </dgm:prSet>
      <dgm:spPr/>
    </dgm:pt>
    <dgm:pt modelId="{FE6ECA95-5F01-4252-B303-538281E192F3}" type="pres">
      <dgm:prSet presAssocID="{97A42A23-D119-4BAC-92FD-A105133F0C21}" presName="ChildText" presStyleLbl="revTx" presStyleIdx="0" presStyleCnt="3" custScaleX="252614" custLinFactNeighborX="77604">
        <dgm:presLayoutVars>
          <dgm:chMax val="0"/>
          <dgm:chPref val="0"/>
          <dgm:bulletEnabled val="1"/>
        </dgm:presLayoutVars>
      </dgm:prSet>
      <dgm:spPr/>
    </dgm:pt>
    <dgm:pt modelId="{1A30ED78-3D63-407B-AB88-9AF9BB130F99}" type="pres">
      <dgm:prSet presAssocID="{0ECC7EA6-1631-4B64-A887-C67CFAA664AD}" presName="sibTrans" presStyleCnt="0"/>
      <dgm:spPr/>
    </dgm:pt>
    <dgm:pt modelId="{73226C88-B611-467C-AA9B-DA123C3AC461}" type="pres">
      <dgm:prSet presAssocID="{A0D06EAC-339D-4D90-A585-E95365356C97}" presName="composite" presStyleCnt="0"/>
      <dgm:spPr/>
    </dgm:pt>
    <dgm:pt modelId="{8CFDF936-7E5F-4465-897A-9A4F2CCBFBC9}" type="pres">
      <dgm:prSet presAssocID="{A0D06EAC-339D-4D90-A585-E95365356C97}" presName="bentUpArrow1" presStyleLbl="alignImgPlace1" presStyleIdx="1" presStyleCnt="2"/>
      <dgm:spPr/>
    </dgm:pt>
    <dgm:pt modelId="{FEC45790-F2A0-4BB9-A481-C7D480486BFD}" type="pres">
      <dgm:prSet presAssocID="{A0D06EAC-339D-4D90-A585-E95365356C97}" presName="ParentText" presStyleLbl="node1" presStyleIdx="1" presStyleCnt="3">
        <dgm:presLayoutVars>
          <dgm:chMax val="1"/>
          <dgm:chPref val="1"/>
          <dgm:bulletEnabled val="1"/>
        </dgm:presLayoutVars>
      </dgm:prSet>
      <dgm:spPr/>
    </dgm:pt>
    <dgm:pt modelId="{9A130A41-3C3F-45B0-93CD-44432E1F08F9}" type="pres">
      <dgm:prSet presAssocID="{A0D06EAC-339D-4D90-A585-E95365356C97}" presName="ChildText" presStyleLbl="revTx" presStyleIdx="1" presStyleCnt="3" custScaleX="254904" custLinFactNeighborX="87247">
        <dgm:presLayoutVars>
          <dgm:chMax val="0"/>
          <dgm:chPref val="0"/>
          <dgm:bulletEnabled val="1"/>
        </dgm:presLayoutVars>
      </dgm:prSet>
      <dgm:spPr/>
    </dgm:pt>
    <dgm:pt modelId="{9542F8B6-ECAA-4DB4-8A9C-A9629C2096D4}" type="pres">
      <dgm:prSet presAssocID="{31856C59-B96B-4970-9C08-F4033A3DA69B}" presName="sibTrans" presStyleCnt="0"/>
      <dgm:spPr/>
    </dgm:pt>
    <dgm:pt modelId="{C1EFA3D3-6B07-4EA2-8C0C-EBCDA2D0DCD2}" type="pres">
      <dgm:prSet presAssocID="{4DEC3C72-120B-4AE1-9994-754FB5C67776}" presName="composite" presStyleCnt="0"/>
      <dgm:spPr/>
    </dgm:pt>
    <dgm:pt modelId="{67E2656A-2A94-4A4A-A369-56E6162F6549}" type="pres">
      <dgm:prSet presAssocID="{4DEC3C72-120B-4AE1-9994-754FB5C67776}" presName="ParentText" presStyleLbl="node1" presStyleIdx="2" presStyleCnt="3">
        <dgm:presLayoutVars>
          <dgm:chMax val="1"/>
          <dgm:chPref val="1"/>
          <dgm:bulletEnabled val="1"/>
        </dgm:presLayoutVars>
      </dgm:prSet>
      <dgm:spPr/>
    </dgm:pt>
    <dgm:pt modelId="{33390E71-577F-4B41-A262-4B153FD3E321}" type="pres">
      <dgm:prSet presAssocID="{4DEC3C72-120B-4AE1-9994-754FB5C67776}" presName="FinalChildText" presStyleLbl="revTx" presStyleIdx="2" presStyleCnt="3" custLinFactNeighborX="58631" custLinFactNeighborY="-1289">
        <dgm:presLayoutVars>
          <dgm:chMax val="0"/>
          <dgm:chPref val="0"/>
          <dgm:bulletEnabled val="1"/>
        </dgm:presLayoutVars>
      </dgm:prSet>
      <dgm:spPr/>
    </dgm:pt>
  </dgm:ptLst>
  <dgm:cxnLst>
    <dgm:cxn modelId="{92B4B240-2274-454A-9CDC-CB83F5DF294F}" type="presOf" srcId="{4DEC3C72-120B-4AE1-9994-754FB5C67776}" destId="{67E2656A-2A94-4A4A-A369-56E6162F6549}" srcOrd="0" destOrd="0" presId="urn:microsoft.com/office/officeart/2005/8/layout/StepDownProcess"/>
    <dgm:cxn modelId="{A1DF3B6B-F6AC-45FC-834A-7FCC8C76AE31}" srcId="{6790D22C-434C-4E50-9523-899DCE401F61}" destId="{A0D06EAC-339D-4D90-A585-E95365356C97}" srcOrd="1" destOrd="0" parTransId="{66659374-6B50-4BC8-BD5E-CD1ECEF31242}" sibTransId="{31856C59-B96B-4970-9C08-F4033A3DA69B}"/>
    <dgm:cxn modelId="{D742924B-0078-4CCD-A9E6-E1AA7E80AF74}" type="presOf" srcId="{A0D06EAC-339D-4D90-A585-E95365356C97}" destId="{FEC45790-F2A0-4BB9-A481-C7D480486BFD}" srcOrd="0" destOrd="0" presId="urn:microsoft.com/office/officeart/2005/8/layout/StepDownProcess"/>
    <dgm:cxn modelId="{AF128C59-BC40-4D85-A3F2-E82C2B5A99C3}" type="presOf" srcId="{6790D22C-434C-4E50-9523-899DCE401F61}" destId="{896897E8-4D97-4534-8201-75A5A31CAAC3}" srcOrd="0" destOrd="0" presId="urn:microsoft.com/office/officeart/2005/8/layout/StepDownProcess"/>
    <dgm:cxn modelId="{74EB8788-1788-4D03-AB68-2938E284D64A}" srcId="{6790D22C-434C-4E50-9523-899DCE401F61}" destId="{4DEC3C72-120B-4AE1-9994-754FB5C67776}" srcOrd="2" destOrd="0" parTransId="{BD258C8A-704A-430A-8AE4-1C03DDCA5A6E}" sibTransId="{AD7717A1-F87A-45D4-9871-ED02E508AFA8}"/>
    <dgm:cxn modelId="{A8D87F89-B5F0-4546-9ED9-3FB7967CDF96}" srcId="{A0D06EAC-339D-4D90-A585-E95365356C97}" destId="{F08AAE10-418A-4DF0-BE67-9440E89BC43F}" srcOrd="0" destOrd="0" parTransId="{22FC07F7-FBB5-41BE-8E97-E957474B605D}" sibTransId="{142D8EDB-259E-4FB4-9576-B136FD12B40C}"/>
    <dgm:cxn modelId="{A2F8A7AA-D20C-4CAF-B31C-72C00FC091AF}" srcId="{6790D22C-434C-4E50-9523-899DCE401F61}" destId="{97A42A23-D119-4BAC-92FD-A105133F0C21}" srcOrd="0" destOrd="0" parTransId="{18FA33BE-5E7D-49C6-BA2B-347DCFB4946A}" sibTransId="{0ECC7EA6-1631-4B64-A887-C67CFAA664AD}"/>
    <dgm:cxn modelId="{29BA68B2-B75B-4BF9-9FBF-B720E05ADFBA}" type="presOf" srcId="{97A42A23-D119-4BAC-92FD-A105133F0C21}" destId="{A7CF0905-3551-4B6E-B2B1-D170A9155D99}" srcOrd="0" destOrd="0" presId="urn:microsoft.com/office/officeart/2005/8/layout/StepDownProcess"/>
    <dgm:cxn modelId="{829CECB4-8A64-4AC3-8C57-5D922D9DBEC6}" type="presOf" srcId="{AF083605-B27B-4540-93CB-644B17590053}" destId="{FE6ECA95-5F01-4252-B303-538281E192F3}" srcOrd="0" destOrd="0" presId="urn:microsoft.com/office/officeart/2005/8/layout/StepDownProcess"/>
    <dgm:cxn modelId="{6EFE8EC9-A95D-4D01-8C83-D96C57D959AA}" srcId="{4DEC3C72-120B-4AE1-9994-754FB5C67776}" destId="{301C0EDD-6BD2-4371-857B-D5945CCDBB29}" srcOrd="0" destOrd="0" parTransId="{B32B9C8F-88B4-450F-A492-A8ADE6EA7C7D}" sibTransId="{5BC48ED0-C095-4D41-9219-5A0DB84331D2}"/>
    <dgm:cxn modelId="{35AAF3DA-5260-4428-910B-7647A995899F}" srcId="{97A42A23-D119-4BAC-92FD-A105133F0C21}" destId="{AF083605-B27B-4540-93CB-644B17590053}" srcOrd="0" destOrd="0" parTransId="{0583262A-5F2F-4C6D-AD35-8E6B797C8595}" sibTransId="{9E427B81-2C49-4F6F-90A1-18BDEA23B2D3}"/>
    <dgm:cxn modelId="{2A5F75EC-AD95-4BBA-BF84-87C8C307FCE3}" type="presOf" srcId="{F08AAE10-418A-4DF0-BE67-9440E89BC43F}" destId="{9A130A41-3C3F-45B0-93CD-44432E1F08F9}" srcOrd="0" destOrd="0" presId="urn:microsoft.com/office/officeart/2005/8/layout/StepDownProcess"/>
    <dgm:cxn modelId="{6F7AD0EF-9562-49C0-BAF6-796585DA4A7D}" type="presOf" srcId="{301C0EDD-6BD2-4371-857B-D5945CCDBB29}" destId="{33390E71-577F-4B41-A262-4B153FD3E321}" srcOrd="0" destOrd="0" presId="urn:microsoft.com/office/officeart/2005/8/layout/StepDownProcess"/>
    <dgm:cxn modelId="{E9EB39DB-37F0-4986-88B5-9440661126AC}" type="presParOf" srcId="{896897E8-4D97-4534-8201-75A5A31CAAC3}" destId="{3D148358-6FA3-48BD-A7E4-08F74C295915}" srcOrd="0" destOrd="0" presId="urn:microsoft.com/office/officeart/2005/8/layout/StepDownProcess"/>
    <dgm:cxn modelId="{18FCF5C6-44F3-4F0D-B1EA-B501175F75A0}" type="presParOf" srcId="{3D148358-6FA3-48BD-A7E4-08F74C295915}" destId="{670E57C2-2888-43E0-BF96-DE5B9627A149}" srcOrd="0" destOrd="0" presId="urn:microsoft.com/office/officeart/2005/8/layout/StepDownProcess"/>
    <dgm:cxn modelId="{1D0083AD-A74C-4DE2-9E73-22015E02B545}" type="presParOf" srcId="{3D148358-6FA3-48BD-A7E4-08F74C295915}" destId="{A7CF0905-3551-4B6E-B2B1-D170A9155D99}" srcOrd="1" destOrd="0" presId="urn:microsoft.com/office/officeart/2005/8/layout/StepDownProcess"/>
    <dgm:cxn modelId="{0755CAA4-7FA0-4338-A8FC-E2E01FA87AEF}" type="presParOf" srcId="{3D148358-6FA3-48BD-A7E4-08F74C295915}" destId="{FE6ECA95-5F01-4252-B303-538281E192F3}" srcOrd="2" destOrd="0" presId="urn:microsoft.com/office/officeart/2005/8/layout/StepDownProcess"/>
    <dgm:cxn modelId="{3457C5E9-B15D-4BC5-8D66-742B7B43E164}" type="presParOf" srcId="{896897E8-4D97-4534-8201-75A5A31CAAC3}" destId="{1A30ED78-3D63-407B-AB88-9AF9BB130F99}" srcOrd="1" destOrd="0" presId="urn:microsoft.com/office/officeart/2005/8/layout/StepDownProcess"/>
    <dgm:cxn modelId="{7CE3D66B-D9F5-4F08-B6C8-3ADBCA9BC12E}" type="presParOf" srcId="{896897E8-4D97-4534-8201-75A5A31CAAC3}" destId="{73226C88-B611-467C-AA9B-DA123C3AC461}" srcOrd="2" destOrd="0" presId="urn:microsoft.com/office/officeart/2005/8/layout/StepDownProcess"/>
    <dgm:cxn modelId="{DC8226D8-E907-4E7C-9616-50915F86EA80}" type="presParOf" srcId="{73226C88-B611-467C-AA9B-DA123C3AC461}" destId="{8CFDF936-7E5F-4465-897A-9A4F2CCBFBC9}" srcOrd="0" destOrd="0" presId="urn:microsoft.com/office/officeart/2005/8/layout/StepDownProcess"/>
    <dgm:cxn modelId="{FFC8EDDF-9D08-4973-9FCD-45259C37BEB3}" type="presParOf" srcId="{73226C88-B611-467C-AA9B-DA123C3AC461}" destId="{FEC45790-F2A0-4BB9-A481-C7D480486BFD}" srcOrd="1" destOrd="0" presId="urn:microsoft.com/office/officeart/2005/8/layout/StepDownProcess"/>
    <dgm:cxn modelId="{31FF5389-389D-45C6-BD05-C4AB4A71BAEE}" type="presParOf" srcId="{73226C88-B611-467C-AA9B-DA123C3AC461}" destId="{9A130A41-3C3F-45B0-93CD-44432E1F08F9}" srcOrd="2" destOrd="0" presId="urn:microsoft.com/office/officeart/2005/8/layout/StepDownProcess"/>
    <dgm:cxn modelId="{A5C89599-49F1-4B27-A24A-C9FF74E67D9E}" type="presParOf" srcId="{896897E8-4D97-4534-8201-75A5A31CAAC3}" destId="{9542F8B6-ECAA-4DB4-8A9C-A9629C2096D4}" srcOrd="3" destOrd="0" presId="urn:microsoft.com/office/officeart/2005/8/layout/StepDownProcess"/>
    <dgm:cxn modelId="{F8D07B9D-0156-4595-BE3A-F933B1FC0B55}" type="presParOf" srcId="{896897E8-4D97-4534-8201-75A5A31CAAC3}" destId="{C1EFA3D3-6B07-4EA2-8C0C-EBCDA2D0DCD2}" srcOrd="4" destOrd="0" presId="urn:microsoft.com/office/officeart/2005/8/layout/StepDownProcess"/>
    <dgm:cxn modelId="{46482C1B-F00F-4A31-B721-6BF8D1E8FF27}" type="presParOf" srcId="{C1EFA3D3-6B07-4EA2-8C0C-EBCDA2D0DCD2}" destId="{67E2656A-2A94-4A4A-A369-56E6162F6549}" srcOrd="0" destOrd="0" presId="urn:microsoft.com/office/officeart/2005/8/layout/StepDownProcess"/>
    <dgm:cxn modelId="{EBDC36B9-E6A3-405E-9169-F2FD828D0444}" type="presParOf" srcId="{C1EFA3D3-6B07-4EA2-8C0C-EBCDA2D0DCD2}" destId="{33390E71-577F-4B41-A262-4B153FD3E321}"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90D22C-434C-4E50-9523-899DCE401F61}"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GB"/>
        </a:p>
      </dgm:t>
    </dgm:pt>
    <dgm:pt modelId="{97A42A23-D119-4BAC-92FD-A105133F0C21}">
      <dgm:prSet phldrT="[Text]"/>
      <dgm:spPr/>
      <dgm:t>
        <a:bodyPr/>
        <a:lstStyle/>
        <a:p>
          <a:r>
            <a:rPr lang="en-US" dirty="0"/>
            <a:t>Import Data</a:t>
          </a:r>
          <a:endParaRPr lang="en-GB" dirty="0"/>
        </a:p>
      </dgm:t>
    </dgm:pt>
    <dgm:pt modelId="{18FA33BE-5E7D-49C6-BA2B-347DCFB4946A}" type="parTrans" cxnId="{A2F8A7AA-D20C-4CAF-B31C-72C00FC091AF}">
      <dgm:prSet/>
      <dgm:spPr/>
      <dgm:t>
        <a:bodyPr/>
        <a:lstStyle/>
        <a:p>
          <a:endParaRPr lang="en-GB"/>
        </a:p>
      </dgm:t>
    </dgm:pt>
    <dgm:pt modelId="{0ECC7EA6-1631-4B64-A887-C67CFAA664AD}" type="sibTrans" cxnId="{A2F8A7AA-D20C-4CAF-B31C-72C00FC091AF}">
      <dgm:prSet/>
      <dgm:spPr/>
      <dgm:t>
        <a:bodyPr/>
        <a:lstStyle/>
        <a:p>
          <a:endParaRPr lang="en-GB"/>
        </a:p>
      </dgm:t>
    </dgm:pt>
    <dgm:pt modelId="{AF083605-B27B-4540-93CB-644B17590053}">
      <dgm:prSet phldrT="[Text]" custT="1"/>
      <dgm:spPr/>
      <dgm:t>
        <a:bodyPr/>
        <a:lstStyle/>
        <a:p>
          <a:r>
            <a:rPr lang="en-US" sz="1300" dirty="0"/>
            <a:t>Import cleaned data in pandas </a:t>
          </a:r>
          <a:r>
            <a:rPr lang="en-US" sz="1300" dirty="0" err="1"/>
            <a:t>DataFrame</a:t>
          </a:r>
          <a:endParaRPr lang="en-GB" sz="1300" dirty="0"/>
        </a:p>
      </dgm:t>
    </dgm:pt>
    <dgm:pt modelId="{0583262A-5F2F-4C6D-AD35-8E6B797C8595}" type="parTrans" cxnId="{35AAF3DA-5260-4428-910B-7647A995899F}">
      <dgm:prSet/>
      <dgm:spPr/>
      <dgm:t>
        <a:bodyPr/>
        <a:lstStyle/>
        <a:p>
          <a:endParaRPr lang="en-GB"/>
        </a:p>
      </dgm:t>
    </dgm:pt>
    <dgm:pt modelId="{9E427B81-2C49-4F6F-90A1-18BDEA23B2D3}" type="sibTrans" cxnId="{35AAF3DA-5260-4428-910B-7647A995899F}">
      <dgm:prSet/>
      <dgm:spPr/>
      <dgm:t>
        <a:bodyPr/>
        <a:lstStyle/>
        <a:p>
          <a:endParaRPr lang="en-GB"/>
        </a:p>
      </dgm:t>
    </dgm:pt>
    <dgm:pt modelId="{A0D06EAC-339D-4D90-A585-E95365356C97}">
      <dgm:prSet phldrT="[Text]"/>
      <dgm:spPr/>
      <dgm:t>
        <a:bodyPr/>
        <a:lstStyle/>
        <a:p>
          <a:r>
            <a:rPr lang="en-US" dirty="0"/>
            <a:t>Divide Data</a:t>
          </a:r>
          <a:endParaRPr lang="en-GB" dirty="0"/>
        </a:p>
      </dgm:t>
    </dgm:pt>
    <dgm:pt modelId="{66659374-6B50-4BC8-BD5E-CD1ECEF31242}" type="parTrans" cxnId="{A1DF3B6B-F6AC-45FC-834A-7FCC8C76AE31}">
      <dgm:prSet/>
      <dgm:spPr/>
      <dgm:t>
        <a:bodyPr/>
        <a:lstStyle/>
        <a:p>
          <a:endParaRPr lang="en-GB"/>
        </a:p>
      </dgm:t>
    </dgm:pt>
    <dgm:pt modelId="{31856C59-B96B-4970-9C08-F4033A3DA69B}" type="sibTrans" cxnId="{A1DF3B6B-F6AC-45FC-834A-7FCC8C76AE31}">
      <dgm:prSet/>
      <dgm:spPr/>
      <dgm:t>
        <a:bodyPr/>
        <a:lstStyle/>
        <a:p>
          <a:endParaRPr lang="en-GB"/>
        </a:p>
      </dgm:t>
    </dgm:pt>
    <dgm:pt modelId="{F08AAE10-418A-4DF0-BE67-9440E89BC43F}">
      <dgm:prSet phldrT="[Text]" custT="1"/>
      <dgm:spPr/>
      <dgm:t>
        <a:bodyPr/>
        <a:lstStyle/>
        <a:p>
          <a:r>
            <a:rPr lang="en-US" sz="1300" dirty="0"/>
            <a:t>Divide data into X feature set and Y actual result set</a:t>
          </a:r>
          <a:endParaRPr lang="en-GB" sz="1300" dirty="0"/>
        </a:p>
      </dgm:t>
    </dgm:pt>
    <dgm:pt modelId="{22FC07F7-FBB5-41BE-8E97-E957474B605D}" type="parTrans" cxnId="{A8D87F89-B5F0-4546-9ED9-3FB7967CDF96}">
      <dgm:prSet/>
      <dgm:spPr/>
      <dgm:t>
        <a:bodyPr/>
        <a:lstStyle/>
        <a:p>
          <a:endParaRPr lang="en-GB"/>
        </a:p>
      </dgm:t>
    </dgm:pt>
    <dgm:pt modelId="{142D8EDB-259E-4FB4-9576-B136FD12B40C}" type="sibTrans" cxnId="{A8D87F89-B5F0-4546-9ED9-3FB7967CDF96}">
      <dgm:prSet/>
      <dgm:spPr/>
      <dgm:t>
        <a:bodyPr/>
        <a:lstStyle/>
        <a:p>
          <a:endParaRPr lang="en-GB"/>
        </a:p>
      </dgm:t>
    </dgm:pt>
    <dgm:pt modelId="{4DEC3C72-120B-4AE1-9994-754FB5C67776}">
      <dgm:prSet phldrT="[Text]"/>
      <dgm:spPr/>
      <dgm:t>
        <a:bodyPr/>
        <a:lstStyle/>
        <a:p>
          <a:r>
            <a:rPr lang="en-US" dirty="0"/>
            <a:t>Scale and Transform Data</a:t>
          </a:r>
          <a:endParaRPr lang="en-GB" dirty="0"/>
        </a:p>
      </dgm:t>
    </dgm:pt>
    <dgm:pt modelId="{BD258C8A-704A-430A-8AE4-1C03DDCA5A6E}" type="parTrans" cxnId="{74EB8788-1788-4D03-AB68-2938E284D64A}">
      <dgm:prSet/>
      <dgm:spPr/>
      <dgm:t>
        <a:bodyPr/>
        <a:lstStyle/>
        <a:p>
          <a:endParaRPr lang="en-GB"/>
        </a:p>
      </dgm:t>
    </dgm:pt>
    <dgm:pt modelId="{AD7717A1-F87A-45D4-9871-ED02E508AFA8}" type="sibTrans" cxnId="{74EB8788-1788-4D03-AB68-2938E284D64A}">
      <dgm:prSet/>
      <dgm:spPr/>
      <dgm:t>
        <a:bodyPr/>
        <a:lstStyle/>
        <a:p>
          <a:endParaRPr lang="en-GB"/>
        </a:p>
      </dgm:t>
    </dgm:pt>
    <dgm:pt modelId="{301C0EDD-6BD2-4371-857B-D5945CCDBB29}">
      <dgm:prSet phldrT="[Text]" custT="1"/>
      <dgm:spPr/>
      <dgm:t>
        <a:bodyPr/>
        <a:lstStyle/>
        <a:p>
          <a:r>
            <a:rPr lang="en-US" sz="1300" dirty="0"/>
            <a:t>Use Standard Scaler to transform data</a:t>
          </a:r>
          <a:endParaRPr lang="en-GB" sz="1300" dirty="0"/>
        </a:p>
      </dgm:t>
    </dgm:pt>
    <dgm:pt modelId="{B32B9C8F-88B4-450F-A492-A8ADE6EA7C7D}" type="parTrans" cxnId="{6EFE8EC9-A95D-4D01-8C83-D96C57D959AA}">
      <dgm:prSet/>
      <dgm:spPr/>
      <dgm:t>
        <a:bodyPr/>
        <a:lstStyle/>
        <a:p>
          <a:endParaRPr lang="en-GB"/>
        </a:p>
      </dgm:t>
    </dgm:pt>
    <dgm:pt modelId="{5BC48ED0-C095-4D41-9219-5A0DB84331D2}" type="sibTrans" cxnId="{6EFE8EC9-A95D-4D01-8C83-D96C57D959AA}">
      <dgm:prSet/>
      <dgm:spPr/>
      <dgm:t>
        <a:bodyPr/>
        <a:lstStyle/>
        <a:p>
          <a:endParaRPr lang="en-GB"/>
        </a:p>
      </dgm:t>
    </dgm:pt>
    <dgm:pt modelId="{100FED6E-E783-4D8A-8327-7BF4A7B9CCC8}">
      <dgm:prSet phldrT="[Text]"/>
      <dgm:spPr/>
      <dgm:t>
        <a:bodyPr/>
        <a:lstStyle/>
        <a:p>
          <a:r>
            <a:rPr lang="en-US" dirty="0"/>
            <a:t>Divide data</a:t>
          </a:r>
          <a:endParaRPr lang="en-GB" dirty="0"/>
        </a:p>
      </dgm:t>
    </dgm:pt>
    <dgm:pt modelId="{AB4F1019-E941-4841-A221-B5759A419702}" type="parTrans" cxnId="{6C92F673-0768-4542-8EB8-7DD6EA6C2EE3}">
      <dgm:prSet/>
      <dgm:spPr/>
      <dgm:t>
        <a:bodyPr/>
        <a:lstStyle/>
        <a:p>
          <a:endParaRPr lang="en-GB"/>
        </a:p>
      </dgm:t>
    </dgm:pt>
    <dgm:pt modelId="{A87EBFE3-5B70-4596-BCEA-874FCB79A256}" type="sibTrans" cxnId="{6C92F673-0768-4542-8EB8-7DD6EA6C2EE3}">
      <dgm:prSet/>
      <dgm:spPr/>
      <dgm:t>
        <a:bodyPr/>
        <a:lstStyle/>
        <a:p>
          <a:endParaRPr lang="en-GB"/>
        </a:p>
      </dgm:t>
    </dgm:pt>
    <dgm:pt modelId="{F829945F-C8C1-42C8-9F2B-8F5448CF9BD8}">
      <dgm:prSet custT="1"/>
      <dgm:spPr/>
      <dgm:t>
        <a:bodyPr/>
        <a:lstStyle/>
        <a:p>
          <a:r>
            <a:rPr lang="en-US" sz="1300" dirty="0"/>
            <a:t>Divide data into train test set</a:t>
          </a:r>
          <a:endParaRPr lang="en-GB" sz="1300" dirty="0"/>
        </a:p>
      </dgm:t>
    </dgm:pt>
    <dgm:pt modelId="{35B02AC3-0A11-45AB-B0E9-9C1101230276}" type="parTrans" cxnId="{63DAADCF-E6D5-4B05-B891-84C0DCBBAFA5}">
      <dgm:prSet/>
      <dgm:spPr/>
      <dgm:t>
        <a:bodyPr/>
        <a:lstStyle/>
        <a:p>
          <a:endParaRPr lang="en-GB"/>
        </a:p>
      </dgm:t>
    </dgm:pt>
    <dgm:pt modelId="{C3CEE3BD-ADD0-45FD-B858-04D6E2340D55}" type="sibTrans" cxnId="{63DAADCF-E6D5-4B05-B891-84C0DCBBAFA5}">
      <dgm:prSet/>
      <dgm:spPr/>
      <dgm:t>
        <a:bodyPr/>
        <a:lstStyle/>
        <a:p>
          <a:endParaRPr lang="en-GB"/>
        </a:p>
      </dgm:t>
    </dgm:pt>
    <dgm:pt modelId="{8C209DC6-FE3E-4F5A-AA38-81AF987758A8}">
      <dgm:prSet/>
      <dgm:spPr/>
      <dgm:t>
        <a:bodyPr/>
        <a:lstStyle/>
        <a:p>
          <a:r>
            <a:rPr lang="en-US" dirty="0"/>
            <a:t>Import Models</a:t>
          </a:r>
          <a:endParaRPr lang="en-GB" dirty="0"/>
        </a:p>
      </dgm:t>
    </dgm:pt>
    <dgm:pt modelId="{3AD75F09-99E9-4395-9FD7-EF55C902AFA7}" type="parTrans" cxnId="{3965AD73-DAE8-43E9-8BD1-94EB232B4DDC}">
      <dgm:prSet/>
      <dgm:spPr/>
      <dgm:t>
        <a:bodyPr/>
        <a:lstStyle/>
        <a:p>
          <a:endParaRPr lang="en-GB"/>
        </a:p>
      </dgm:t>
    </dgm:pt>
    <dgm:pt modelId="{382924E6-480C-4141-87B1-760B80CDA961}" type="sibTrans" cxnId="{3965AD73-DAE8-43E9-8BD1-94EB232B4DDC}">
      <dgm:prSet/>
      <dgm:spPr/>
      <dgm:t>
        <a:bodyPr/>
        <a:lstStyle/>
        <a:p>
          <a:endParaRPr lang="en-GB"/>
        </a:p>
      </dgm:t>
    </dgm:pt>
    <dgm:pt modelId="{3A2F7240-7EA9-486D-A63F-5A74DA6FB494}">
      <dgm:prSet custT="1"/>
      <dgm:spPr/>
      <dgm:t>
        <a:bodyPr/>
        <a:lstStyle/>
        <a:p>
          <a:r>
            <a:rPr lang="en-US" sz="1300" dirty="0"/>
            <a:t>Import models from </a:t>
          </a:r>
          <a:r>
            <a:rPr lang="en-US" sz="1300" dirty="0" err="1"/>
            <a:t>ScikitLearn</a:t>
          </a:r>
          <a:endParaRPr lang="en-GB" sz="1300" dirty="0"/>
        </a:p>
      </dgm:t>
    </dgm:pt>
    <dgm:pt modelId="{7C2851C4-5CB3-4283-95D6-0A01B146BF0A}" type="parTrans" cxnId="{9CD5AE06-043E-40B5-904D-9CD7DD64CDCC}">
      <dgm:prSet/>
      <dgm:spPr/>
      <dgm:t>
        <a:bodyPr/>
        <a:lstStyle/>
        <a:p>
          <a:endParaRPr lang="en-GB"/>
        </a:p>
      </dgm:t>
    </dgm:pt>
    <dgm:pt modelId="{C03E935E-F990-416A-AE2A-FBBFC4EE90C0}" type="sibTrans" cxnId="{9CD5AE06-043E-40B5-904D-9CD7DD64CDCC}">
      <dgm:prSet/>
      <dgm:spPr/>
      <dgm:t>
        <a:bodyPr/>
        <a:lstStyle/>
        <a:p>
          <a:endParaRPr lang="en-GB"/>
        </a:p>
      </dgm:t>
    </dgm:pt>
    <dgm:pt modelId="{FEC90E56-7BE4-47A2-B1E4-0517ED038E69}">
      <dgm:prSet/>
      <dgm:spPr/>
      <dgm:t>
        <a:bodyPr/>
        <a:lstStyle/>
        <a:p>
          <a:r>
            <a:rPr lang="en-US" dirty="0"/>
            <a:t>Use </a:t>
          </a:r>
          <a:r>
            <a:rPr lang="en-US" dirty="0" err="1"/>
            <a:t>GridSearch</a:t>
          </a:r>
          <a:endParaRPr lang="en-GB" dirty="0"/>
        </a:p>
      </dgm:t>
    </dgm:pt>
    <dgm:pt modelId="{61066929-1C28-4CD1-9BB6-431792AB65D1}" type="parTrans" cxnId="{482DB8BC-44E4-4071-8906-6A0ADF3D354C}">
      <dgm:prSet/>
      <dgm:spPr/>
      <dgm:t>
        <a:bodyPr/>
        <a:lstStyle/>
        <a:p>
          <a:endParaRPr lang="en-GB"/>
        </a:p>
      </dgm:t>
    </dgm:pt>
    <dgm:pt modelId="{87451216-9563-4210-9AEA-43DA78BB6044}" type="sibTrans" cxnId="{482DB8BC-44E4-4071-8906-6A0ADF3D354C}">
      <dgm:prSet/>
      <dgm:spPr/>
      <dgm:t>
        <a:bodyPr/>
        <a:lstStyle/>
        <a:p>
          <a:endParaRPr lang="en-GB"/>
        </a:p>
      </dgm:t>
    </dgm:pt>
    <dgm:pt modelId="{160091B9-989E-417E-A3C2-C106FE098045}">
      <dgm:prSet/>
      <dgm:spPr/>
      <dgm:t>
        <a:bodyPr/>
        <a:lstStyle/>
        <a:p>
          <a:r>
            <a:rPr lang="en-US" dirty="0"/>
            <a:t>Use </a:t>
          </a:r>
          <a:r>
            <a:rPr lang="en-US" dirty="0" err="1"/>
            <a:t>GridSearch</a:t>
          </a:r>
          <a:r>
            <a:rPr lang="en-US" dirty="0"/>
            <a:t> to find the best parameters</a:t>
          </a:r>
          <a:endParaRPr lang="en-GB" dirty="0"/>
        </a:p>
      </dgm:t>
    </dgm:pt>
    <dgm:pt modelId="{062F8ABB-3216-4739-8867-943F01F2FBFA}" type="parTrans" cxnId="{FEA1F44C-3010-4760-8B66-1D5B44BDC9E2}">
      <dgm:prSet/>
      <dgm:spPr/>
      <dgm:t>
        <a:bodyPr/>
        <a:lstStyle/>
        <a:p>
          <a:endParaRPr lang="en-GB"/>
        </a:p>
      </dgm:t>
    </dgm:pt>
    <dgm:pt modelId="{88F9AC35-5527-4E95-9813-BF22FAC4203F}" type="sibTrans" cxnId="{FEA1F44C-3010-4760-8B66-1D5B44BDC9E2}">
      <dgm:prSet/>
      <dgm:spPr/>
      <dgm:t>
        <a:bodyPr/>
        <a:lstStyle/>
        <a:p>
          <a:endParaRPr lang="en-GB"/>
        </a:p>
      </dgm:t>
    </dgm:pt>
    <dgm:pt modelId="{896897E8-4D97-4534-8201-75A5A31CAAC3}" type="pres">
      <dgm:prSet presAssocID="{6790D22C-434C-4E50-9523-899DCE401F61}" presName="rootnode" presStyleCnt="0">
        <dgm:presLayoutVars>
          <dgm:chMax/>
          <dgm:chPref/>
          <dgm:dir/>
          <dgm:animLvl val="lvl"/>
        </dgm:presLayoutVars>
      </dgm:prSet>
      <dgm:spPr/>
    </dgm:pt>
    <dgm:pt modelId="{3D148358-6FA3-48BD-A7E4-08F74C295915}" type="pres">
      <dgm:prSet presAssocID="{97A42A23-D119-4BAC-92FD-A105133F0C21}" presName="composite" presStyleCnt="0"/>
      <dgm:spPr/>
    </dgm:pt>
    <dgm:pt modelId="{670E57C2-2888-43E0-BF96-DE5B9627A149}" type="pres">
      <dgm:prSet presAssocID="{97A42A23-D119-4BAC-92FD-A105133F0C21}" presName="bentUpArrow1" presStyleLbl="alignImgPlace1" presStyleIdx="0" presStyleCnt="5"/>
      <dgm:spPr/>
    </dgm:pt>
    <dgm:pt modelId="{A7CF0905-3551-4B6E-B2B1-D170A9155D99}" type="pres">
      <dgm:prSet presAssocID="{97A42A23-D119-4BAC-92FD-A105133F0C21}" presName="ParentText" presStyleLbl="node1" presStyleIdx="0" presStyleCnt="6" custScaleX="90909" custScaleY="90909">
        <dgm:presLayoutVars>
          <dgm:chMax val="1"/>
          <dgm:chPref val="1"/>
          <dgm:bulletEnabled val="1"/>
        </dgm:presLayoutVars>
      </dgm:prSet>
      <dgm:spPr/>
    </dgm:pt>
    <dgm:pt modelId="{FE6ECA95-5F01-4252-B303-538281E192F3}" type="pres">
      <dgm:prSet presAssocID="{97A42A23-D119-4BAC-92FD-A105133F0C21}" presName="ChildText" presStyleLbl="revTx" presStyleIdx="0" presStyleCnt="6" custScaleX="252614" custLinFactNeighborX="77604">
        <dgm:presLayoutVars>
          <dgm:chMax val="0"/>
          <dgm:chPref val="0"/>
          <dgm:bulletEnabled val="1"/>
        </dgm:presLayoutVars>
      </dgm:prSet>
      <dgm:spPr/>
    </dgm:pt>
    <dgm:pt modelId="{1A30ED78-3D63-407B-AB88-9AF9BB130F99}" type="pres">
      <dgm:prSet presAssocID="{0ECC7EA6-1631-4B64-A887-C67CFAA664AD}" presName="sibTrans" presStyleCnt="0"/>
      <dgm:spPr/>
    </dgm:pt>
    <dgm:pt modelId="{73226C88-B611-467C-AA9B-DA123C3AC461}" type="pres">
      <dgm:prSet presAssocID="{A0D06EAC-339D-4D90-A585-E95365356C97}" presName="composite" presStyleCnt="0"/>
      <dgm:spPr/>
    </dgm:pt>
    <dgm:pt modelId="{8CFDF936-7E5F-4465-897A-9A4F2CCBFBC9}" type="pres">
      <dgm:prSet presAssocID="{A0D06EAC-339D-4D90-A585-E95365356C97}" presName="bentUpArrow1" presStyleLbl="alignImgPlace1" presStyleIdx="1" presStyleCnt="5"/>
      <dgm:spPr/>
    </dgm:pt>
    <dgm:pt modelId="{FEC45790-F2A0-4BB9-A481-C7D480486BFD}" type="pres">
      <dgm:prSet presAssocID="{A0D06EAC-339D-4D90-A585-E95365356C97}" presName="ParentText" presStyleLbl="node1" presStyleIdx="1" presStyleCnt="6" custScaleX="90909" custScaleY="90909">
        <dgm:presLayoutVars>
          <dgm:chMax val="1"/>
          <dgm:chPref val="1"/>
          <dgm:bulletEnabled val="1"/>
        </dgm:presLayoutVars>
      </dgm:prSet>
      <dgm:spPr/>
    </dgm:pt>
    <dgm:pt modelId="{9A130A41-3C3F-45B0-93CD-44432E1F08F9}" type="pres">
      <dgm:prSet presAssocID="{A0D06EAC-339D-4D90-A585-E95365356C97}" presName="ChildText" presStyleLbl="revTx" presStyleIdx="1" presStyleCnt="6" custScaleX="254904" custLinFactNeighborX="87247">
        <dgm:presLayoutVars>
          <dgm:chMax val="0"/>
          <dgm:chPref val="0"/>
          <dgm:bulletEnabled val="1"/>
        </dgm:presLayoutVars>
      </dgm:prSet>
      <dgm:spPr/>
    </dgm:pt>
    <dgm:pt modelId="{9542F8B6-ECAA-4DB4-8A9C-A9629C2096D4}" type="pres">
      <dgm:prSet presAssocID="{31856C59-B96B-4970-9C08-F4033A3DA69B}" presName="sibTrans" presStyleCnt="0"/>
      <dgm:spPr/>
    </dgm:pt>
    <dgm:pt modelId="{C1EFA3D3-6B07-4EA2-8C0C-EBCDA2D0DCD2}" type="pres">
      <dgm:prSet presAssocID="{4DEC3C72-120B-4AE1-9994-754FB5C67776}" presName="composite" presStyleCnt="0"/>
      <dgm:spPr/>
    </dgm:pt>
    <dgm:pt modelId="{E2F3A4AC-6B96-441A-9D8B-5E5E06144038}" type="pres">
      <dgm:prSet presAssocID="{4DEC3C72-120B-4AE1-9994-754FB5C67776}" presName="bentUpArrow1" presStyleLbl="alignImgPlace1" presStyleIdx="2" presStyleCnt="5"/>
      <dgm:spPr/>
    </dgm:pt>
    <dgm:pt modelId="{67E2656A-2A94-4A4A-A369-56E6162F6549}" type="pres">
      <dgm:prSet presAssocID="{4DEC3C72-120B-4AE1-9994-754FB5C67776}" presName="ParentText" presStyleLbl="node1" presStyleIdx="2" presStyleCnt="6" custScaleX="90909" custScaleY="90909">
        <dgm:presLayoutVars>
          <dgm:chMax val="1"/>
          <dgm:chPref val="1"/>
          <dgm:bulletEnabled val="1"/>
        </dgm:presLayoutVars>
      </dgm:prSet>
      <dgm:spPr/>
    </dgm:pt>
    <dgm:pt modelId="{0F2CD4CA-A387-4CFA-B0E2-D917C1745EBD}" type="pres">
      <dgm:prSet presAssocID="{4DEC3C72-120B-4AE1-9994-754FB5C67776}" presName="ChildText" presStyleLbl="revTx" presStyleIdx="2" presStyleCnt="6" custScaleX="233606" custLinFactNeighborX="69051" custLinFactNeighborY="-3562">
        <dgm:presLayoutVars>
          <dgm:chMax val="0"/>
          <dgm:chPref val="0"/>
          <dgm:bulletEnabled val="1"/>
        </dgm:presLayoutVars>
      </dgm:prSet>
      <dgm:spPr/>
    </dgm:pt>
    <dgm:pt modelId="{CDB14B2D-341C-4E1B-B4E4-B30C5AD44F72}" type="pres">
      <dgm:prSet presAssocID="{AD7717A1-F87A-45D4-9871-ED02E508AFA8}" presName="sibTrans" presStyleCnt="0"/>
      <dgm:spPr/>
    </dgm:pt>
    <dgm:pt modelId="{64C742DC-07B0-4A3C-AD3E-3E4AB2DBF057}" type="pres">
      <dgm:prSet presAssocID="{100FED6E-E783-4D8A-8327-7BF4A7B9CCC8}" presName="composite" presStyleCnt="0"/>
      <dgm:spPr/>
    </dgm:pt>
    <dgm:pt modelId="{CEBF7D91-04A8-4D98-B602-BD58D9BCFF6C}" type="pres">
      <dgm:prSet presAssocID="{100FED6E-E783-4D8A-8327-7BF4A7B9CCC8}" presName="bentUpArrow1" presStyleLbl="alignImgPlace1" presStyleIdx="3" presStyleCnt="5"/>
      <dgm:spPr/>
    </dgm:pt>
    <dgm:pt modelId="{41107E60-1E0E-479E-A14C-8EC10ADE0E00}" type="pres">
      <dgm:prSet presAssocID="{100FED6E-E783-4D8A-8327-7BF4A7B9CCC8}" presName="ParentText" presStyleLbl="node1" presStyleIdx="3" presStyleCnt="6" custScaleX="90909" custScaleY="90909">
        <dgm:presLayoutVars>
          <dgm:chMax val="1"/>
          <dgm:chPref val="1"/>
          <dgm:bulletEnabled val="1"/>
        </dgm:presLayoutVars>
      </dgm:prSet>
      <dgm:spPr/>
    </dgm:pt>
    <dgm:pt modelId="{6D94FA9B-C1FD-4371-B335-FE302FAA3577}" type="pres">
      <dgm:prSet presAssocID="{100FED6E-E783-4D8A-8327-7BF4A7B9CCC8}" presName="ChildText" presStyleLbl="revTx" presStyleIdx="3" presStyleCnt="6" custScaleX="241936" custLinFactNeighborX="76408" custLinFactNeighborY="-1511">
        <dgm:presLayoutVars>
          <dgm:chMax val="0"/>
          <dgm:chPref val="0"/>
          <dgm:bulletEnabled val="1"/>
        </dgm:presLayoutVars>
      </dgm:prSet>
      <dgm:spPr/>
    </dgm:pt>
    <dgm:pt modelId="{8FCA90AD-B32A-4BF6-BBE2-5A6221E48B5E}" type="pres">
      <dgm:prSet presAssocID="{A87EBFE3-5B70-4596-BCEA-874FCB79A256}" presName="sibTrans" presStyleCnt="0"/>
      <dgm:spPr/>
    </dgm:pt>
    <dgm:pt modelId="{5E21D3EE-B807-431E-8F59-566B7F4AA5C1}" type="pres">
      <dgm:prSet presAssocID="{8C209DC6-FE3E-4F5A-AA38-81AF987758A8}" presName="composite" presStyleCnt="0"/>
      <dgm:spPr/>
    </dgm:pt>
    <dgm:pt modelId="{6D8CC12C-422F-4025-956D-209CF326F3BE}" type="pres">
      <dgm:prSet presAssocID="{8C209DC6-FE3E-4F5A-AA38-81AF987758A8}" presName="bentUpArrow1" presStyleLbl="alignImgPlace1" presStyleIdx="4" presStyleCnt="5"/>
      <dgm:spPr/>
    </dgm:pt>
    <dgm:pt modelId="{15AB1EDC-0C1D-4417-AAA9-92AAEB740C73}" type="pres">
      <dgm:prSet presAssocID="{8C209DC6-FE3E-4F5A-AA38-81AF987758A8}" presName="ParentText" presStyleLbl="node1" presStyleIdx="4" presStyleCnt="6" custScaleX="90909" custScaleY="90909">
        <dgm:presLayoutVars>
          <dgm:chMax val="1"/>
          <dgm:chPref val="1"/>
          <dgm:bulletEnabled val="1"/>
        </dgm:presLayoutVars>
      </dgm:prSet>
      <dgm:spPr/>
    </dgm:pt>
    <dgm:pt modelId="{4680FBBC-0F51-47AE-BB61-06FBB07C889C}" type="pres">
      <dgm:prSet presAssocID="{8C209DC6-FE3E-4F5A-AA38-81AF987758A8}" presName="ChildText" presStyleLbl="revTx" presStyleIdx="4" presStyleCnt="6" custScaleX="235201" custLinFactNeighborX="81110" custLinFactNeighborY="-1511">
        <dgm:presLayoutVars>
          <dgm:chMax val="0"/>
          <dgm:chPref val="0"/>
          <dgm:bulletEnabled val="1"/>
        </dgm:presLayoutVars>
      </dgm:prSet>
      <dgm:spPr/>
    </dgm:pt>
    <dgm:pt modelId="{063A1CD7-3771-420E-A1FB-F7DC193A0F18}" type="pres">
      <dgm:prSet presAssocID="{382924E6-480C-4141-87B1-760B80CDA961}" presName="sibTrans" presStyleCnt="0"/>
      <dgm:spPr/>
    </dgm:pt>
    <dgm:pt modelId="{CD043063-9904-4A4B-9938-EDA9FCE606DF}" type="pres">
      <dgm:prSet presAssocID="{FEC90E56-7BE4-47A2-B1E4-0517ED038E69}" presName="composite" presStyleCnt="0"/>
      <dgm:spPr/>
    </dgm:pt>
    <dgm:pt modelId="{AC7DB4D5-EFBA-4618-96A9-C006E533A62D}" type="pres">
      <dgm:prSet presAssocID="{FEC90E56-7BE4-47A2-B1E4-0517ED038E69}" presName="ParentText" presStyleLbl="node1" presStyleIdx="5" presStyleCnt="6" custScaleX="90909" custScaleY="90909">
        <dgm:presLayoutVars>
          <dgm:chMax val="1"/>
          <dgm:chPref val="1"/>
          <dgm:bulletEnabled val="1"/>
        </dgm:presLayoutVars>
      </dgm:prSet>
      <dgm:spPr/>
    </dgm:pt>
    <dgm:pt modelId="{B5780DC2-32E2-4766-AC41-A40C04BDB2C7}" type="pres">
      <dgm:prSet presAssocID="{FEC90E56-7BE4-47A2-B1E4-0517ED038E69}" presName="FinalChildText" presStyleLbl="revTx" presStyleIdx="5" presStyleCnt="6" custScaleX="201769" custLinFactNeighborX="56425" custLinFactNeighborY="-1144">
        <dgm:presLayoutVars>
          <dgm:chMax val="0"/>
          <dgm:chPref val="0"/>
          <dgm:bulletEnabled val="1"/>
        </dgm:presLayoutVars>
      </dgm:prSet>
      <dgm:spPr/>
    </dgm:pt>
  </dgm:ptLst>
  <dgm:cxnLst>
    <dgm:cxn modelId="{6DD08C06-A15C-4B3B-B243-07A52944D0AC}" type="presOf" srcId="{FEC90E56-7BE4-47A2-B1E4-0517ED038E69}" destId="{AC7DB4D5-EFBA-4618-96A9-C006E533A62D}" srcOrd="0" destOrd="0" presId="urn:microsoft.com/office/officeart/2005/8/layout/StepDownProcess"/>
    <dgm:cxn modelId="{9CD5AE06-043E-40B5-904D-9CD7DD64CDCC}" srcId="{8C209DC6-FE3E-4F5A-AA38-81AF987758A8}" destId="{3A2F7240-7EA9-486D-A63F-5A74DA6FB494}" srcOrd="0" destOrd="0" parTransId="{7C2851C4-5CB3-4283-95D6-0A01B146BF0A}" sibTransId="{C03E935E-F990-416A-AE2A-FBBFC4EE90C0}"/>
    <dgm:cxn modelId="{B7400423-D63D-4CF2-96BF-FED9836CBA4D}" type="presOf" srcId="{3A2F7240-7EA9-486D-A63F-5A74DA6FB494}" destId="{4680FBBC-0F51-47AE-BB61-06FBB07C889C}" srcOrd="0" destOrd="0" presId="urn:microsoft.com/office/officeart/2005/8/layout/StepDownProcess"/>
    <dgm:cxn modelId="{CA408739-DF68-4F83-BD3C-8B60A1DD1D14}" type="presOf" srcId="{160091B9-989E-417E-A3C2-C106FE098045}" destId="{B5780DC2-32E2-4766-AC41-A40C04BDB2C7}" srcOrd="0" destOrd="0" presId="urn:microsoft.com/office/officeart/2005/8/layout/StepDownProcess"/>
    <dgm:cxn modelId="{92B4B240-2274-454A-9CDC-CB83F5DF294F}" type="presOf" srcId="{4DEC3C72-120B-4AE1-9994-754FB5C67776}" destId="{67E2656A-2A94-4A4A-A369-56E6162F6549}" srcOrd="0" destOrd="0" presId="urn:microsoft.com/office/officeart/2005/8/layout/StepDownProcess"/>
    <dgm:cxn modelId="{A1DF3B6B-F6AC-45FC-834A-7FCC8C76AE31}" srcId="{6790D22C-434C-4E50-9523-899DCE401F61}" destId="{A0D06EAC-339D-4D90-A585-E95365356C97}" srcOrd="1" destOrd="0" parTransId="{66659374-6B50-4BC8-BD5E-CD1ECEF31242}" sibTransId="{31856C59-B96B-4970-9C08-F4033A3DA69B}"/>
    <dgm:cxn modelId="{D742924B-0078-4CCD-A9E6-E1AA7E80AF74}" type="presOf" srcId="{A0D06EAC-339D-4D90-A585-E95365356C97}" destId="{FEC45790-F2A0-4BB9-A481-C7D480486BFD}" srcOrd="0" destOrd="0" presId="urn:microsoft.com/office/officeart/2005/8/layout/StepDownProcess"/>
    <dgm:cxn modelId="{FEA1F44C-3010-4760-8B66-1D5B44BDC9E2}" srcId="{FEC90E56-7BE4-47A2-B1E4-0517ED038E69}" destId="{160091B9-989E-417E-A3C2-C106FE098045}" srcOrd="0" destOrd="0" parTransId="{062F8ABB-3216-4739-8867-943F01F2FBFA}" sibTransId="{88F9AC35-5527-4E95-9813-BF22FAC4203F}"/>
    <dgm:cxn modelId="{3965AD73-DAE8-43E9-8BD1-94EB232B4DDC}" srcId="{6790D22C-434C-4E50-9523-899DCE401F61}" destId="{8C209DC6-FE3E-4F5A-AA38-81AF987758A8}" srcOrd="4" destOrd="0" parTransId="{3AD75F09-99E9-4395-9FD7-EF55C902AFA7}" sibTransId="{382924E6-480C-4141-87B1-760B80CDA961}"/>
    <dgm:cxn modelId="{6C92F673-0768-4542-8EB8-7DD6EA6C2EE3}" srcId="{6790D22C-434C-4E50-9523-899DCE401F61}" destId="{100FED6E-E783-4D8A-8327-7BF4A7B9CCC8}" srcOrd="3" destOrd="0" parTransId="{AB4F1019-E941-4841-A221-B5759A419702}" sibTransId="{A87EBFE3-5B70-4596-BCEA-874FCB79A256}"/>
    <dgm:cxn modelId="{AF128C59-BC40-4D85-A3F2-E82C2B5A99C3}" type="presOf" srcId="{6790D22C-434C-4E50-9523-899DCE401F61}" destId="{896897E8-4D97-4534-8201-75A5A31CAAC3}" srcOrd="0" destOrd="0" presId="urn:microsoft.com/office/officeart/2005/8/layout/StepDownProcess"/>
    <dgm:cxn modelId="{74EB8788-1788-4D03-AB68-2938E284D64A}" srcId="{6790D22C-434C-4E50-9523-899DCE401F61}" destId="{4DEC3C72-120B-4AE1-9994-754FB5C67776}" srcOrd="2" destOrd="0" parTransId="{BD258C8A-704A-430A-8AE4-1C03DDCA5A6E}" sibTransId="{AD7717A1-F87A-45D4-9871-ED02E508AFA8}"/>
    <dgm:cxn modelId="{A8D87F89-B5F0-4546-9ED9-3FB7967CDF96}" srcId="{A0D06EAC-339D-4D90-A585-E95365356C97}" destId="{F08AAE10-418A-4DF0-BE67-9440E89BC43F}" srcOrd="0" destOrd="0" parTransId="{22FC07F7-FBB5-41BE-8E97-E957474B605D}" sibTransId="{142D8EDB-259E-4FB4-9576-B136FD12B40C}"/>
    <dgm:cxn modelId="{A2F8A7AA-D20C-4CAF-B31C-72C00FC091AF}" srcId="{6790D22C-434C-4E50-9523-899DCE401F61}" destId="{97A42A23-D119-4BAC-92FD-A105133F0C21}" srcOrd="0" destOrd="0" parTransId="{18FA33BE-5E7D-49C6-BA2B-347DCFB4946A}" sibTransId="{0ECC7EA6-1631-4B64-A887-C67CFAA664AD}"/>
    <dgm:cxn modelId="{29BA68B2-B75B-4BF9-9FBF-B720E05ADFBA}" type="presOf" srcId="{97A42A23-D119-4BAC-92FD-A105133F0C21}" destId="{A7CF0905-3551-4B6E-B2B1-D170A9155D99}" srcOrd="0" destOrd="0" presId="urn:microsoft.com/office/officeart/2005/8/layout/StepDownProcess"/>
    <dgm:cxn modelId="{829CECB4-8A64-4AC3-8C57-5D922D9DBEC6}" type="presOf" srcId="{AF083605-B27B-4540-93CB-644B17590053}" destId="{FE6ECA95-5F01-4252-B303-538281E192F3}" srcOrd="0" destOrd="0" presId="urn:microsoft.com/office/officeart/2005/8/layout/StepDownProcess"/>
    <dgm:cxn modelId="{482DB8BC-44E4-4071-8906-6A0ADF3D354C}" srcId="{6790D22C-434C-4E50-9523-899DCE401F61}" destId="{FEC90E56-7BE4-47A2-B1E4-0517ED038E69}" srcOrd="5" destOrd="0" parTransId="{61066929-1C28-4CD1-9BB6-431792AB65D1}" sibTransId="{87451216-9563-4210-9AEA-43DA78BB6044}"/>
    <dgm:cxn modelId="{441757C9-FC0E-4736-B224-211B50383963}" type="presOf" srcId="{100FED6E-E783-4D8A-8327-7BF4A7B9CCC8}" destId="{41107E60-1E0E-479E-A14C-8EC10ADE0E00}" srcOrd="0" destOrd="0" presId="urn:microsoft.com/office/officeart/2005/8/layout/StepDownProcess"/>
    <dgm:cxn modelId="{6EFE8EC9-A95D-4D01-8C83-D96C57D959AA}" srcId="{4DEC3C72-120B-4AE1-9994-754FB5C67776}" destId="{301C0EDD-6BD2-4371-857B-D5945CCDBB29}" srcOrd="0" destOrd="0" parTransId="{B32B9C8F-88B4-450F-A492-A8ADE6EA7C7D}" sibTransId="{5BC48ED0-C095-4D41-9219-5A0DB84331D2}"/>
    <dgm:cxn modelId="{63DAADCF-E6D5-4B05-B891-84C0DCBBAFA5}" srcId="{100FED6E-E783-4D8A-8327-7BF4A7B9CCC8}" destId="{F829945F-C8C1-42C8-9F2B-8F5448CF9BD8}" srcOrd="0" destOrd="0" parTransId="{35B02AC3-0A11-45AB-B0E9-9C1101230276}" sibTransId="{C3CEE3BD-ADD0-45FD-B858-04D6E2340D55}"/>
    <dgm:cxn modelId="{2ADCACD4-AE07-48A8-BBD3-6C09BFB2E07D}" type="presOf" srcId="{F829945F-C8C1-42C8-9F2B-8F5448CF9BD8}" destId="{6D94FA9B-C1FD-4371-B335-FE302FAA3577}" srcOrd="0" destOrd="0" presId="urn:microsoft.com/office/officeart/2005/8/layout/StepDownProcess"/>
    <dgm:cxn modelId="{35AAF3DA-5260-4428-910B-7647A995899F}" srcId="{97A42A23-D119-4BAC-92FD-A105133F0C21}" destId="{AF083605-B27B-4540-93CB-644B17590053}" srcOrd="0" destOrd="0" parTransId="{0583262A-5F2F-4C6D-AD35-8E6B797C8595}" sibTransId="{9E427B81-2C49-4F6F-90A1-18BDEA23B2D3}"/>
    <dgm:cxn modelId="{B8283DDE-56A3-4B80-997A-BC2CE84D0057}" type="presOf" srcId="{301C0EDD-6BD2-4371-857B-D5945CCDBB29}" destId="{0F2CD4CA-A387-4CFA-B0E2-D917C1745EBD}" srcOrd="0" destOrd="0" presId="urn:microsoft.com/office/officeart/2005/8/layout/StepDownProcess"/>
    <dgm:cxn modelId="{2A5F75EC-AD95-4BBA-BF84-87C8C307FCE3}" type="presOf" srcId="{F08AAE10-418A-4DF0-BE67-9440E89BC43F}" destId="{9A130A41-3C3F-45B0-93CD-44432E1F08F9}" srcOrd="0" destOrd="0" presId="urn:microsoft.com/office/officeart/2005/8/layout/StepDownProcess"/>
    <dgm:cxn modelId="{0E9CD2FD-A930-4EDD-8939-A719ADCBE9FB}" type="presOf" srcId="{8C209DC6-FE3E-4F5A-AA38-81AF987758A8}" destId="{15AB1EDC-0C1D-4417-AAA9-92AAEB740C73}" srcOrd="0" destOrd="0" presId="urn:microsoft.com/office/officeart/2005/8/layout/StepDownProcess"/>
    <dgm:cxn modelId="{E9EB39DB-37F0-4986-88B5-9440661126AC}" type="presParOf" srcId="{896897E8-4D97-4534-8201-75A5A31CAAC3}" destId="{3D148358-6FA3-48BD-A7E4-08F74C295915}" srcOrd="0" destOrd="0" presId="urn:microsoft.com/office/officeart/2005/8/layout/StepDownProcess"/>
    <dgm:cxn modelId="{18FCF5C6-44F3-4F0D-B1EA-B501175F75A0}" type="presParOf" srcId="{3D148358-6FA3-48BD-A7E4-08F74C295915}" destId="{670E57C2-2888-43E0-BF96-DE5B9627A149}" srcOrd="0" destOrd="0" presId="urn:microsoft.com/office/officeart/2005/8/layout/StepDownProcess"/>
    <dgm:cxn modelId="{1D0083AD-A74C-4DE2-9E73-22015E02B545}" type="presParOf" srcId="{3D148358-6FA3-48BD-A7E4-08F74C295915}" destId="{A7CF0905-3551-4B6E-B2B1-D170A9155D99}" srcOrd="1" destOrd="0" presId="urn:microsoft.com/office/officeart/2005/8/layout/StepDownProcess"/>
    <dgm:cxn modelId="{0755CAA4-7FA0-4338-A8FC-E2E01FA87AEF}" type="presParOf" srcId="{3D148358-6FA3-48BD-A7E4-08F74C295915}" destId="{FE6ECA95-5F01-4252-B303-538281E192F3}" srcOrd="2" destOrd="0" presId="urn:microsoft.com/office/officeart/2005/8/layout/StepDownProcess"/>
    <dgm:cxn modelId="{3457C5E9-B15D-4BC5-8D66-742B7B43E164}" type="presParOf" srcId="{896897E8-4D97-4534-8201-75A5A31CAAC3}" destId="{1A30ED78-3D63-407B-AB88-9AF9BB130F99}" srcOrd="1" destOrd="0" presId="urn:microsoft.com/office/officeart/2005/8/layout/StepDownProcess"/>
    <dgm:cxn modelId="{7CE3D66B-D9F5-4F08-B6C8-3ADBCA9BC12E}" type="presParOf" srcId="{896897E8-4D97-4534-8201-75A5A31CAAC3}" destId="{73226C88-B611-467C-AA9B-DA123C3AC461}" srcOrd="2" destOrd="0" presId="urn:microsoft.com/office/officeart/2005/8/layout/StepDownProcess"/>
    <dgm:cxn modelId="{DC8226D8-E907-4E7C-9616-50915F86EA80}" type="presParOf" srcId="{73226C88-B611-467C-AA9B-DA123C3AC461}" destId="{8CFDF936-7E5F-4465-897A-9A4F2CCBFBC9}" srcOrd="0" destOrd="0" presId="urn:microsoft.com/office/officeart/2005/8/layout/StepDownProcess"/>
    <dgm:cxn modelId="{FFC8EDDF-9D08-4973-9FCD-45259C37BEB3}" type="presParOf" srcId="{73226C88-B611-467C-AA9B-DA123C3AC461}" destId="{FEC45790-F2A0-4BB9-A481-C7D480486BFD}" srcOrd="1" destOrd="0" presId="urn:microsoft.com/office/officeart/2005/8/layout/StepDownProcess"/>
    <dgm:cxn modelId="{31FF5389-389D-45C6-BD05-C4AB4A71BAEE}" type="presParOf" srcId="{73226C88-B611-467C-AA9B-DA123C3AC461}" destId="{9A130A41-3C3F-45B0-93CD-44432E1F08F9}" srcOrd="2" destOrd="0" presId="urn:microsoft.com/office/officeart/2005/8/layout/StepDownProcess"/>
    <dgm:cxn modelId="{A5C89599-49F1-4B27-A24A-C9FF74E67D9E}" type="presParOf" srcId="{896897E8-4D97-4534-8201-75A5A31CAAC3}" destId="{9542F8B6-ECAA-4DB4-8A9C-A9629C2096D4}" srcOrd="3" destOrd="0" presId="urn:microsoft.com/office/officeart/2005/8/layout/StepDownProcess"/>
    <dgm:cxn modelId="{F8D07B9D-0156-4595-BE3A-F933B1FC0B55}" type="presParOf" srcId="{896897E8-4D97-4534-8201-75A5A31CAAC3}" destId="{C1EFA3D3-6B07-4EA2-8C0C-EBCDA2D0DCD2}" srcOrd="4" destOrd="0" presId="urn:microsoft.com/office/officeart/2005/8/layout/StepDownProcess"/>
    <dgm:cxn modelId="{D61755E7-CAE3-4093-B5AD-D0E3A57202B9}" type="presParOf" srcId="{C1EFA3D3-6B07-4EA2-8C0C-EBCDA2D0DCD2}" destId="{E2F3A4AC-6B96-441A-9D8B-5E5E06144038}" srcOrd="0" destOrd="0" presId="urn:microsoft.com/office/officeart/2005/8/layout/StepDownProcess"/>
    <dgm:cxn modelId="{46482C1B-F00F-4A31-B721-6BF8D1E8FF27}" type="presParOf" srcId="{C1EFA3D3-6B07-4EA2-8C0C-EBCDA2D0DCD2}" destId="{67E2656A-2A94-4A4A-A369-56E6162F6549}" srcOrd="1" destOrd="0" presId="urn:microsoft.com/office/officeart/2005/8/layout/StepDownProcess"/>
    <dgm:cxn modelId="{70DAA74E-D70B-423A-90BA-E2DB858BE1EF}" type="presParOf" srcId="{C1EFA3D3-6B07-4EA2-8C0C-EBCDA2D0DCD2}" destId="{0F2CD4CA-A387-4CFA-B0E2-D917C1745EBD}" srcOrd="2" destOrd="0" presId="urn:microsoft.com/office/officeart/2005/8/layout/StepDownProcess"/>
    <dgm:cxn modelId="{BD79C963-7122-40B8-A117-4CF38A1FD7DB}" type="presParOf" srcId="{896897E8-4D97-4534-8201-75A5A31CAAC3}" destId="{CDB14B2D-341C-4E1B-B4E4-B30C5AD44F72}" srcOrd="5" destOrd="0" presId="urn:microsoft.com/office/officeart/2005/8/layout/StepDownProcess"/>
    <dgm:cxn modelId="{14C6DF42-510A-4FB4-B0C5-C59E527D206A}" type="presParOf" srcId="{896897E8-4D97-4534-8201-75A5A31CAAC3}" destId="{64C742DC-07B0-4A3C-AD3E-3E4AB2DBF057}" srcOrd="6" destOrd="0" presId="urn:microsoft.com/office/officeart/2005/8/layout/StepDownProcess"/>
    <dgm:cxn modelId="{6861FC0F-4A87-49E4-930C-618A7CE22FB9}" type="presParOf" srcId="{64C742DC-07B0-4A3C-AD3E-3E4AB2DBF057}" destId="{CEBF7D91-04A8-4D98-B602-BD58D9BCFF6C}" srcOrd="0" destOrd="0" presId="urn:microsoft.com/office/officeart/2005/8/layout/StepDownProcess"/>
    <dgm:cxn modelId="{3F4F8BC1-E4C9-475B-BBB3-1AED195C6F5D}" type="presParOf" srcId="{64C742DC-07B0-4A3C-AD3E-3E4AB2DBF057}" destId="{41107E60-1E0E-479E-A14C-8EC10ADE0E00}" srcOrd="1" destOrd="0" presId="urn:microsoft.com/office/officeart/2005/8/layout/StepDownProcess"/>
    <dgm:cxn modelId="{1B63FB44-76A0-481A-86FC-956114C89648}" type="presParOf" srcId="{64C742DC-07B0-4A3C-AD3E-3E4AB2DBF057}" destId="{6D94FA9B-C1FD-4371-B335-FE302FAA3577}" srcOrd="2" destOrd="0" presId="urn:microsoft.com/office/officeart/2005/8/layout/StepDownProcess"/>
    <dgm:cxn modelId="{01E61AE4-E66D-49F7-99A0-C29EBB5E5854}" type="presParOf" srcId="{896897E8-4D97-4534-8201-75A5A31CAAC3}" destId="{8FCA90AD-B32A-4BF6-BBE2-5A6221E48B5E}" srcOrd="7" destOrd="0" presId="urn:microsoft.com/office/officeart/2005/8/layout/StepDownProcess"/>
    <dgm:cxn modelId="{663D667B-AEBD-4AFA-903F-4DAA2AB147C7}" type="presParOf" srcId="{896897E8-4D97-4534-8201-75A5A31CAAC3}" destId="{5E21D3EE-B807-431E-8F59-566B7F4AA5C1}" srcOrd="8" destOrd="0" presId="urn:microsoft.com/office/officeart/2005/8/layout/StepDownProcess"/>
    <dgm:cxn modelId="{E6BCA629-301A-43B1-A27A-016898DE890E}" type="presParOf" srcId="{5E21D3EE-B807-431E-8F59-566B7F4AA5C1}" destId="{6D8CC12C-422F-4025-956D-209CF326F3BE}" srcOrd="0" destOrd="0" presId="urn:microsoft.com/office/officeart/2005/8/layout/StepDownProcess"/>
    <dgm:cxn modelId="{568CDEFF-94F1-4C10-B2C7-C7A1AED789F4}" type="presParOf" srcId="{5E21D3EE-B807-431E-8F59-566B7F4AA5C1}" destId="{15AB1EDC-0C1D-4417-AAA9-92AAEB740C73}" srcOrd="1" destOrd="0" presId="urn:microsoft.com/office/officeart/2005/8/layout/StepDownProcess"/>
    <dgm:cxn modelId="{B2E1B20D-3982-4872-A69D-F4994E22BFA4}" type="presParOf" srcId="{5E21D3EE-B807-431E-8F59-566B7F4AA5C1}" destId="{4680FBBC-0F51-47AE-BB61-06FBB07C889C}" srcOrd="2" destOrd="0" presId="urn:microsoft.com/office/officeart/2005/8/layout/StepDownProcess"/>
    <dgm:cxn modelId="{B922DABD-BA1E-4D55-8263-AE2A9BA79BDF}" type="presParOf" srcId="{896897E8-4D97-4534-8201-75A5A31CAAC3}" destId="{063A1CD7-3771-420E-A1FB-F7DC193A0F18}" srcOrd="9" destOrd="0" presId="urn:microsoft.com/office/officeart/2005/8/layout/StepDownProcess"/>
    <dgm:cxn modelId="{FBB68C68-AE75-4466-8CBF-FF655F19D246}" type="presParOf" srcId="{896897E8-4D97-4534-8201-75A5A31CAAC3}" destId="{CD043063-9904-4A4B-9938-EDA9FCE606DF}" srcOrd="10" destOrd="0" presId="urn:microsoft.com/office/officeart/2005/8/layout/StepDownProcess"/>
    <dgm:cxn modelId="{C53F64F1-C2ED-4B27-BE5C-D9D8406DA373}" type="presParOf" srcId="{CD043063-9904-4A4B-9938-EDA9FCE606DF}" destId="{AC7DB4D5-EFBA-4618-96A9-C006E533A62D}" srcOrd="0" destOrd="0" presId="urn:microsoft.com/office/officeart/2005/8/layout/StepDownProcess"/>
    <dgm:cxn modelId="{9275CAAB-8624-44B7-B54F-31F47A466A24}" type="presParOf" srcId="{CD043063-9904-4A4B-9938-EDA9FCE606DF}" destId="{B5780DC2-32E2-4766-AC41-A40C04BDB2C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E57C2-2888-43E0-BF96-DE5B9627A149}">
      <dsp:nvSpPr>
        <dsp:cNvPr id="0" name=""/>
        <dsp:cNvSpPr/>
      </dsp:nvSpPr>
      <dsp:spPr>
        <a:xfrm rot="5400000">
          <a:off x="221392" y="1155270"/>
          <a:ext cx="827472" cy="942048"/>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CF0905-3551-4B6E-B2B1-D170A9155D99}">
      <dsp:nvSpPr>
        <dsp:cNvPr id="0" name=""/>
        <dsp:cNvSpPr/>
      </dsp:nvSpPr>
      <dsp:spPr>
        <a:xfrm>
          <a:off x="2162" y="238000"/>
          <a:ext cx="1392977" cy="975038"/>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API CALL</a:t>
          </a:r>
          <a:endParaRPr lang="en-GB" sz="2400" kern="1200" dirty="0"/>
        </a:p>
      </dsp:txBody>
      <dsp:txXfrm>
        <a:off x="49768" y="285606"/>
        <a:ext cx="1297765" cy="879826"/>
      </dsp:txXfrm>
    </dsp:sp>
    <dsp:sp modelId="{FE6ECA95-5F01-4252-B303-538281E192F3}">
      <dsp:nvSpPr>
        <dsp:cNvPr id="0" name=""/>
        <dsp:cNvSpPr/>
      </dsp:nvSpPr>
      <dsp:spPr>
        <a:xfrm>
          <a:off x="1408279" y="330992"/>
          <a:ext cx="2559279"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SpaceX REST API CALL</a:t>
          </a:r>
          <a:endParaRPr lang="en-GB" sz="1900" kern="1200" dirty="0"/>
        </a:p>
      </dsp:txBody>
      <dsp:txXfrm>
        <a:off x="1408279" y="330992"/>
        <a:ext cx="2559279" cy="788069"/>
      </dsp:txXfrm>
    </dsp:sp>
    <dsp:sp modelId="{8CFDF936-7E5F-4465-897A-9A4F2CCBFBC9}">
      <dsp:nvSpPr>
        <dsp:cNvPr id="0" name=""/>
        <dsp:cNvSpPr/>
      </dsp:nvSpPr>
      <dsp:spPr>
        <a:xfrm rot="5400000">
          <a:off x="1747397" y="2250560"/>
          <a:ext cx="827472" cy="942048"/>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C45790-F2A0-4BB9-A481-C7D480486BFD}">
      <dsp:nvSpPr>
        <dsp:cNvPr id="0" name=""/>
        <dsp:cNvSpPr/>
      </dsp:nvSpPr>
      <dsp:spPr>
        <a:xfrm>
          <a:off x="1528167" y="1333290"/>
          <a:ext cx="1392977" cy="975038"/>
        </a:xfrm>
        <a:prstGeom prst="roundRect">
          <a:avLst>
            <a:gd name="adj" fmla="val 166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GET DATA</a:t>
          </a:r>
          <a:endParaRPr lang="en-GB" sz="2400" kern="1200" dirty="0"/>
        </a:p>
      </dsp:txBody>
      <dsp:txXfrm>
        <a:off x="1575773" y="1380896"/>
        <a:ext cx="1297765" cy="879826"/>
      </dsp:txXfrm>
    </dsp:sp>
    <dsp:sp modelId="{9A130A41-3C3F-45B0-93CD-44432E1F08F9}">
      <dsp:nvSpPr>
        <dsp:cNvPr id="0" name=""/>
        <dsp:cNvSpPr/>
      </dsp:nvSpPr>
      <dsp:spPr>
        <a:xfrm>
          <a:off x="2879949" y="1426282"/>
          <a:ext cx="2582480"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Import and clean data</a:t>
          </a:r>
          <a:endParaRPr lang="en-GB" sz="1900" kern="1200" dirty="0"/>
        </a:p>
      </dsp:txBody>
      <dsp:txXfrm>
        <a:off x="2879949" y="1426282"/>
        <a:ext cx="2582480" cy="788069"/>
      </dsp:txXfrm>
    </dsp:sp>
    <dsp:sp modelId="{67E2656A-2A94-4A4A-A369-56E6162F6549}">
      <dsp:nvSpPr>
        <dsp:cNvPr id="0" name=""/>
        <dsp:cNvSpPr/>
      </dsp:nvSpPr>
      <dsp:spPr>
        <a:xfrm>
          <a:off x="3054171" y="2428580"/>
          <a:ext cx="1392977" cy="975038"/>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Export Data</a:t>
          </a:r>
          <a:endParaRPr lang="en-GB" sz="2400" kern="1200" dirty="0"/>
        </a:p>
      </dsp:txBody>
      <dsp:txXfrm>
        <a:off x="3101777" y="2476186"/>
        <a:ext cx="1297765" cy="879826"/>
      </dsp:txXfrm>
    </dsp:sp>
    <dsp:sp modelId="{33390E71-577F-4B41-A262-4B153FD3E321}">
      <dsp:nvSpPr>
        <dsp:cNvPr id="0" name=""/>
        <dsp:cNvSpPr/>
      </dsp:nvSpPr>
      <dsp:spPr>
        <a:xfrm>
          <a:off x="4449311" y="2511414"/>
          <a:ext cx="1013118"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Export to CSV</a:t>
          </a:r>
          <a:endParaRPr lang="en-GB" sz="1900" kern="1200" dirty="0"/>
        </a:p>
      </dsp:txBody>
      <dsp:txXfrm>
        <a:off x="4449311" y="2511414"/>
        <a:ext cx="1013118" cy="788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E57C2-2888-43E0-BF96-DE5B9627A149}">
      <dsp:nvSpPr>
        <dsp:cNvPr id="0" name=""/>
        <dsp:cNvSpPr/>
      </dsp:nvSpPr>
      <dsp:spPr>
        <a:xfrm rot="5400000">
          <a:off x="221392" y="1155270"/>
          <a:ext cx="827472" cy="942048"/>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CF0905-3551-4B6E-B2B1-D170A9155D99}">
      <dsp:nvSpPr>
        <dsp:cNvPr id="0" name=""/>
        <dsp:cNvSpPr/>
      </dsp:nvSpPr>
      <dsp:spPr>
        <a:xfrm>
          <a:off x="2162" y="238000"/>
          <a:ext cx="1392977" cy="975038"/>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Beautiful</a:t>
          </a:r>
        </a:p>
        <a:p>
          <a:pPr marL="0" lvl="0" indent="0" algn="ctr" defTabSz="933450">
            <a:lnSpc>
              <a:spcPct val="90000"/>
            </a:lnSpc>
            <a:spcBef>
              <a:spcPct val="0"/>
            </a:spcBef>
            <a:spcAft>
              <a:spcPct val="35000"/>
            </a:spcAft>
            <a:buNone/>
          </a:pPr>
          <a:r>
            <a:rPr lang="en-US" sz="2100" kern="1200" dirty="0"/>
            <a:t>Soup</a:t>
          </a:r>
          <a:endParaRPr lang="en-GB" sz="2100" kern="1200" dirty="0"/>
        </a:p>
      </dsp:txBody>
      <dsp:txXfrm>
        <a:off x="49768" y="285606"/>
        <a:ext cx="1297765" cy="879826"/>
      </dsp:txXfrm>
    </dsp:sp>
    <dsp:sp modelId="{FE6ECA95-5F01-4252-B303-538281E192F3}">
      <dsp:nvSpPr>
        <dsp:cNvPr id="0" name=""/>
        <dsp:cNvSpPr/>
      </dsp:nvSpPr>
      <dsp:spPr>
        <a:xfrm>
          <a:off x="1408279" y="330992"/>
          <a:ext cx="2559279"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a:t>BeautifulSoup</a:t>
          </a:r>
          <a:r>
            <a:rPr lang="en-US" sz="1600" kern="1200" dirty="0"/>
            <a:t> library for scraping</a:t>
          </a:r>
          <a:endParaRPr lang="en-GB" sz="1600" kern="1200" dirty="0"/>
        </a:p>
      </dsp:txBody>
      <dsp:txXfrm>
        <a:off x="1408279" y="330992"/>
        <a:ext cx="2559279" cy="788069"/>
      </dsp:txXfrm>
    </dsp:sp>
    <dsp:sp modelId="{8CFDF936-7E5F-4465-897A-9A4F2CCBFBC9}">
      <dsp:nvSpPr>
        <dsp:cNvPr id="0" name=""/>
        <dsp:cNvSpPr/>
      </dsp:nvSpPr>
      <dsp:spPr>
        <a:xfrm rot="5400000">
          <a:off x="1747397" y="2250560"/>
          <a:ext cx="827472" cy="942048"/>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C45790-F2A0-4BB9-A481-C7D480486BFD}">
      <dsp:nvSpPr>
        <dsp:cNvPr id="0" name=""/>
        <dsp:cNvSpPr/>
      </dsp:nvSpPr>
      <dsp:spPr>
        <a:xfrm>
          <a:off x="1528167" y="1333290"/>
          <a:ext cx="1392977" cy="975038"/>
        </a:xfrm>
        <a:prstGeom prst="roundRect">
          <a:avLst>
            <a:gd name="adj" fmla="val 166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Find Table</a:t>
          </a:r>
          <a:endParaRPr lang="en-GB" sz="2100" kern="1200" dirty="0"/>
        </a:p>
      </dsp:txBody>
      <dsp:txXfrm>
        <a:off x="1575773" y="1380896"/>
        <a:ext cx="1297765" cy="879826"/>
      </dsp:txXfrm>
    </dsp:sp>
    <dsp:sp modelId="{9A130A41-3C3F-45B0-93CD-44432E1F08F9}">
      <dsp:nvSpPr>
        <dsp:cNvPr id="0" name=""/>
        <dsp:cNvSpPr/>
      </dsp:nvSpPr>
      <dsp:spPr>
        <a:xfrm>
          <a:off x="2879949" y="1426282"/>
          <a:ext cx="2582480"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From the BS4 library we find the target table</a:t>
          </a:r>
          <a:endParaRPr lang="en-GB" sz="1600" kern="1200" dirty="0"/>
        </a:p>
      </dsp:txBody>
      <dsp:txXfrm>
        <a:off x="2879949" y="1426282"/>
        <a:ext cx="2582480" cy="788069"/>
      </dsp:txXfrm>
    </dsp:sp>
    <dsp:sp modelId="{67E2656A-2A94-4A4A-A369-56E6162F6549}">
      <dsp:nvSpPr>
        <dsp:cNvPr id="0" name=""/>
        <dsp:cNvSpPr/>
      </dsp:nvSpPr>
      <dsp:spPr>
        <a:xfrm>
          <a:off x="3054171" y="2428580"/>
          <a:ext cx="1392977" cy="975038"/>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Export Data</a:t>
          </a:r>
          <a:endParaRPr lang="en-GB" sz="2100" kern="1200" dirty="0"/>
        </a:p>
      </dsp:txBody>
      <dsp:txXfrm>
        <a:off x="3101777" y="2476186"/>
        <a:ext cx="1297765" cy="879826"/>
      </dsp:txXfrm>
    </dsp:sp>
    <dsp:sp modelId="{33390E71-577F-4B41-A262-4B153FD3E321}">
      <dsp:nvSpPr>
        <dsp:cNvPr id="0" name=""/>
        <dsp:cNvSpPr/>
      </dsp:nvSpPr>
      <dsp:spPr>
        <a:xfrm>
          <a:off x="4449311" y="2511414"/>
          <a:ext cx="1013118" cy="7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Export to CSV</a:t>
          </a:r>
          <a:endParaRPr lang="en-GB" sz="1900" kern="1200" dirty="0"/>
        </a:p>
      </dsp:txBody>
      <dsp:txXfrm>
        <a:off x="4449311" y="2511414"/>
        <a:ext cx="1013118" cy="788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E57C2-2888-43E0-BF96-DE5B9627A149}">
      <dsp:nvSpPr>
        <dsp:cNvPr id="0" name=""/>
        <dsp:cNvSpPr/>
      </dsp:nvSpPr>
      <dsp:spPr>
        <a:xfrm rot="5400000">
          <a:off x="608639" y="793968"/>
          <a:ext cx="717481" cy="816826"/>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CF0905-3551-4B6E-B2B1-D170A9155D99}">
      <dsp:nvSpPr>
        <dsp:cNvPr id="0" name=""/>
        <dsp:cNvSpPr/>
      </dsp:nvSpPr>
      <dsp:spPr>
        <a:xfrm>
          <a:off x="473451" y="37055"/>
          <a:ext cx="1098013" cy="768573"/>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Data</a:t>
          </a:r>
          <a:endParaRPr lang="en-GB" sz="1400" kern="1200" dirty="0"/>
        </a:p>
      </dsp:txBody>
      <dsp:txXfrm>
        <a:off x="510976" y="74580"/>
        <a:ext cx="1022963" cy="693523"/>
      </dsp:txXfrm>
    </dsp:sp>
    <dsp:sp modelId="{FE6ECA95-5F01-4252-B303-538281E192F3}">
      <dsp:nvSpPr>
        <dsp:cNvPr id="0" name=""/>
        <dsp:cNvSpPr/>
      </dsp:nvSpPr>
      <dsp:spPr>
        <a:xfrm>
          <a:off x="1637759" y="79257"/>
          <a:ext cx="2219087"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Import cleaned data in pandas </a:t>
          </a:r>
          <a:r>
            <a:rPr lang="en-US" sz="1300" kern="1200" dirty="0" err="1"/>
            <a:t>DataFrame</a:t>
          </a:r>
          <a:endParaRPr lang="en-GB" sz="1300" kern="1200" dirty="0"/>
        </a:p>
      </dsp:txBody>
      <dsp:txXfrm>
        <a:off x="1637759" y="79257"/>
        <a:ext cx="2219087" cy="683315"/>
      </dsp:txXfrm>
    </dsp:sp>
    <dsp:sp modelId="{8CFDF936-7E5F-4465-897A-9A4F2CCBFBC9}">
      <dsp:nvSpPr>
        <dsp:cNvPr id="0" name=""/>
        <dsp:cNvSpPr/>
      </dsp:nvSpPr>
      <dsp:spPr>
        <a:xfrm rot="5400000">
          <a:off x="1905447" y="1705238"/>
          <a:ext cx="717481" cy="816826"/>
        </a:xfrm>
        <a:prstGeom prst="bentUpArrow">
          <a:avLst>
            <a:gd name="adj1" fmla="val 32840"/>
            <a:gd name="adj2" fmla="val 25000"/>
            <a:gd name="adj3" fmla="val 35780"/>
          </a:avLst>
        </a:prstGeom>
        <a:solidFill>
          <a:schemeClr val="accent5">
            <a:tint val="50000"/>
            <a:hueOff val="-1671256"/>
            <a:satOff val="-6331"/>
            <a:lumOff val="21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C45790-F2A0-4BB9-A481-C7D480486BFD}">
      <dsp:nvSpPr>
        <dsp:cNvPr id="0" name=""/>
        <dsp:cNvSpPr/>
      </dsp:nvSpPr>
      <dsp:spPr>
        <a:xfrm>
          <a:off x="1770259" y="948325"/>
          <a:ext cx="1098013" cy="768573"/>
        </a:xfrm>
        <a:prstGeom prst="roundRect">
          <a:avLst>
            <a:gd name="adj" fmla="val 166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Divide Data</a:t>
          </a:r>
          <a:endParaRPr lang="en-GB" sz="1400" kern="1200" dirty="0"/>
        </a:p>
      </dsp:txBody>
      <dsp:txXfrm>
        <a:off x="1807784" y="985850"/>
        <a:ext cx="1022963" cy="693523"/>
      </dsp:txXfrm>
    </dsp:sp>
    <dsp:sp modelId="{9A130A41-3C3F-45B0-93CD-44432E1F08F9}">
      <dsp:nvSpPr>
        <dsp:cNvPr id="0" name=""/>
        <dsp:cNvSpPr/>
      </dsp:nvSpPr>
      <dsp:spPr>
        <a:xfrm>
          <a:off x="3009217" y="990527"/>
          <a:ext cx="2239204"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Divide data into X feature set and Y actual result set</a:t>
          </a:r>
          <a:endParaRPr lang="en-GB" sz="1300" kern="1200" dirty="0"/>
        </a:p>
      </dsp:txBody>
      <dsp:txXfrm>
        <a:off x="3009217" y="990527"/>
        <a:ext cx="2239204" cy="683315"/>
      </dsp:txXfrm>
    </dsp:sp>
    <dsp:sp modelId="{E2F3A4AC-6B96-441A-9D8B-5E5E06144038}">
      <dsp:nvSpPr>
        <dsp:cNvPr id="0" name=""/>
        <dsp:cNvSpPr/>
      </dsp:nvSpPr>
      <dsp:spPr>
        <a:xfrm rot="5400000">
          <a:off x="3202254" y="2616508"/>
          <a:ext cx="717481" cy="816826"/>
        </a:xfrm>
        <a:prstGeom prst="bentUpArrow">
          <a:avLst>
            <a:gd name="adj1" fmla="val 32840"/>
            <a:gd name="adj2" fmla="val 25000"/>
            <a:gd name="adj3" fmla="val 35780"/>
          </a:avLst>
        </a:prstGeom>
        <a:solidFill>
          <a:schemeClr val="accent5">
            <a:tint val="50000"/>
            <a:hueOff val="-3342512"/>
            <a:satOff val="-12663"/>
            <a:lumOff val="42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E2656A-2A94-4A4A-A369-56E6162F6549}">
      <dsp:nvSpPr>
        <dsp:cNvPr id="0" name=""/>
        <dsp:cNvSpPr/>
      </dsp:nvSpPr>
      <dsp:spPr>
        <a:xfrm>
          <a:off x="3067067" y="1859595"/>
          <a:ext cx="1098013" cy="768573"/>
        </a:xfrm>
        <a:prstGeom prst="roundRect">
          <a:avLst>
            <a:gd name="adj" fmla="val 166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Scale and Transform Data</a:t>
          </a:r>
          <a:endParaRPr lang="en-GB" sz="1400" kern="1200" dirty="0"/>
        </a:p>
      </dsp:txBody>
      <dsp:txXfrm>
        <a:off x="3104592" y="1897120"/>
        <a:ext cx="1022963" cy="693523"/>
      </dsp:txXfrm>
    </dsp:sp>
    <dsp:sp modelId="{0F2CD4CA-A387-4CFA-B0E2-D917C1745EBD}">
      <dsp:nvSpPr>
        <dsp:cNvPr id="0" name=""/>
        <dsp:cNvSpPr/>
      </dsp:nvSpPr>
      <dsp:spPr>
        <a:xfrm>
          <a:off x="4239729" y="1877457"/>
          <a:ext cx="2052111"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Use Standard Scaler to transform data</a:t>
          </a:r>
          <a:endParaRPr lang="en-GB" sz="1300" kern="1200" dirty="0"/>
        </a:p>
      </dsp:txBody>
      <dsp:txXfrm>
        <a:off x="4239729" y="1877457"/>
        <a:ext cx="2052111" cy="683315"/>
      </dsp:txXfrm>
    </dsp:sp>
    <dsp:sp modelId="{CEBF7D91-04A8-4D98-B602-BD58D9BCFF6C}">
      <dsp:nvSpPr>
        <dsp:cNvPr id="0" name=""/>
        <dsp:cNvSpPr/>
      </dsp:nvSpPr>
      <dsp:spPr>
        <a:xfrm rot="5400000">
          <a:off x="4499062" y="3527778"/>
          <a:ext cx="717481" cy="816826"/>
        </a:xfrm>
        <a:prstGeom prst="bentUpArrow">
          <a:avLst>
            <a:gd name="adj1" fmla="val 32840"/>
            <a:gd name="adj2" fmla="val 25000"/>
            <a:gd name="adj3" fmla="val 35780"/>
          </a:avLst>
        </a:prstGeom>
        <a:solidFill>
          <a:schemeClr val="accent5">
            <a:tint val="50000"/>
            <a:hueOff val="-5013768"/>
            <a:satOff val="-18994"/>
            <a:lumOff val="63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107E60-1E0E-479E-A14C-8EC10ADE0E00}">
      <dsp:nvSpPr>
        <dsp:cNvPr id="0" name=""/>
        <dsp:cNvSpPr/>
      </dsp:nvSpPr>
      <dsp:spPr>
        <a:xfrm>
          <a:off x="4363875" y="2770865"/>
          <a:ext cx="1098013" cy="768573"/>
        </a:xfrm>
        <a:prstGeom prst="roundRect">
          <a:avLst>
            <a:gd name="adj" fmla="val 166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Divide data</a:t>
          </a:r>
          <a:endParaRPr lang="en-GB" sz="1400" kern="1200" dirty="0"/>
        </a:p>
      </dsp:txBody>
      <dsp:txXfrm>
        <a:off x="4401400" y="2808390"/>
        <a:ext cx="1022963" cy="693523"/>
      </dsp:txXfrm>
    </dsp:sp>
    <dsp:sp modelId="{6D94FA9B-C1FD-4371-B335-FE302FAA3577}">
      <dsp:nvSpPr>
        <dsp:cNvPr id="0" name=""/>
        <dsp:cNvSpPr/>
      </dsp:nvSpPr>
      <dsp:spPr>
        <a:xfrm>
          <a:off x="5564577" y="2802742"/>
          <a:ext cx="2125286"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Divide data into train test set</a:t>
          </a:r>
          <a:endParaRPr lang="en-GB" sz="1300" kern="1200" dirty="0"/>
        </a:p>
      </dsp:txBody>
      <dsp:txXfrm>
        <a:off x="5564577" y="2802742"/>
        <a:ext cx="2125286" cy="683315"/>
      </dsp:txXfrm>
    </dsp:sp>
    <dsp:sp modelId="{6D8CC12C-422F-4025-956D-209CF326F3BE}">
      <dsp:nvSpPr>
        <dsp:cNvPr id="0" name=""/>
        <dsp:cNvSpPr/>
      </dsp:nvSpPr>
      <dsp:spPr>
        <a:xfrm rot="5400000">
          <a:off x="5795870" y="4439047"/>
          <a:ext cx="717481" cy="816826"/>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AB1EDC-0C1D-4417-AAA9-92AAEB740C73}">
      <dsp:nvSpPr>
        <dsp:cNvPr id="0" name=""/>
        <dsp:cNvSpPr/>
      </dsp:nvSpPr>
      <dsp:spPr>
        <a:xfrm>
          <a:off x="5660683" y="3682134"/>
          <a:ext cx="1098013" cy="768573"/>
        </a:xfrm>
        <a:prstGeom prst="roundRect">
          <a:avLst>
            <a:gd name="adj" fmla="val 166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Models</a:t>
          </a:r>
          <a:endParaRPr lang="en-GB" sz="1400" kern="1200" dirty="0"/>
        </a:p>
      </dsp:txBody>
      <dsp:txXfrm>
        <a:off x="5698208" y="3719659"/>
        <a:ext cx="1022963" cy="693523"/>
      </dsp:txXfrm>
    </dsp:sp>
    <dsp:sp modelId="{4680FBBC-0F51-47AE-BB61-06FBB07C889C}">
      <dsp:nvSpPr>
        <dsp:cNvPr id="0" name=""/>
        <dsp:cNvSpPr/>
      </dsp:nvSpPr>
      <dsp:spPr>
        <a:xfrm>
          <a:off x="6932271" y="3714012"/>
          <a:ext cx="2066123"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Import models from </a:t>
          </a:r>
          <a:r>
            <a:rPr lang="en-US" sz="1300" kern="1200" dirty="0" err="1"/>
            <a:t>ScikitLearn</a:t>
          </a:r>
          <a:endParaRPr lang="en-GB" sz="1300" kern="1200" dirty="0"/>
        </a:p>
      </dsp:txBody>
      <dsp:txXfrm>
        <a:off x="6932271" y="3714012"/>
        <a:ext cx="2066123" cy="683315"/>
      </dsp:txXfrm>
    </dsp:sp>
    <dsp:sp modelId="{AC7DB4D5-EFBA-4618-96A9-C006E533A62D}">
      <dsp:nvSpPr>
        <dsp:cNvPr id="0" name=""/>
        <dsp:cNvSpPr/>
      </dsp:nvSpPr>
      <dsp:spPr>
        <a:xfrm>
          <a:off x="6957491" y="4593404"/>
          <a:ext cx="1098013" cy="768573"/>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 </a:t>
          </a:r>
          <a:r>
            <a:rPr lang="en-US" sz="1400" kern="1200" dirty="0" err="1"/>
            <a:t>GridSearch</a:t>
          </a:r>
          <a:endParaRPr lang="en-GB" sz="1400" kern="1200" dirty="0"/>
        </a:p>
      </dsp:txBody>
      <dsp:txXfrm>
        <a:off x="6995016" y="4630929"/>
        <a:ext cx="1022963" cy="693523"/>
      </dsp:txXfrm>
    </dsp:sp>
    <dsp:sp modelId="{B5780DC2-32E2-4766-AC41-A40C04BDB2C7}">
      <dsp:nvSpPr>
        <dsp:cNvPr id="0" name=""/>
        <dsp:cNvSpPr/>
      </dsp:nvSpPr>
      <dsp:spPr>
        <a:xfrm>
          <a:off x="8136862" y="4627789"/>
          <a:ext cx="1772439" cy="683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Use </a:t>
          </a:r>
          <a:r>
            <a:rPr lang="en-US" sz="1300" kern="1200" dirty="0" err="1"/>
            <a:t>GridSearch</a:t>
          </a:r>
          <a:r>
            <a:rPr lang="en-US" sz="1300" kern="1200" dirty="0"/>
            <a:t> to find the best parameters</a:t>
          </a:r>
          <a:endParaRPr lang="en-GB" sz="1300" kern="1200" dirty="0"/>
        </a:p>
      </dsp:txBody>
      <dsp:txXfrm>
        <a:off x="8136862" y="4627789"/>
        <a:ext cx="1772439" cy="68331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72082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31953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606213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165972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47953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388010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89479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54827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960345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5876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814371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409868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137037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51491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423640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728689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445429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1204372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305736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816848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35303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390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575917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48938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98944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soputhik/IBMCourseraDataScience/blob/master/final_capstone_report/jupyter-labs-eda-dataviz.ipynb" TargetMode="External"/><Relationship Id="rId4" Type="http://schemas.openxmlformats.org/officeDocument/2006/relationships/hyperlink" Target="https://github.com/soputhik/IBMCourseraDataScience/blob/master/final_capstone_report/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github.com/soputhik/IBMCourseraDataScience/blob/master/final_capstone_report/jupyter-labs-eda-dataviz.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soputhik/IBMCourseraDataScience/blob/master/final_capstone_report/jupyter-labs-eda-sql-coursera_sqllite.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soputhik/IBMCourseraDataScience/blob/master/final_capstone_report/lab_jupyter_launch_site_location.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puthik/IBMCourseraDataScience/blob/master/final_capstone_report/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puthik/IBMCourseraDataScience/blob/master/data_science_capstone/predictice_analysis/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oputhik/IBMCourseraDataScience/blob/master/final_capstone_report/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oputhik/IBMCourseraDataScience/blob/master/final_capstone_report/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Soputhik SENG</a:t>
            </a:r>
          </a:p>
          <a:p>
            <a:r>
              <a:rPr lang="en-US" dirty="0">
                <a:solidFill>
                  <a:schemeClr val="bg2"/>
                </a:solidFill>
                <a:latin typeface="Abadi" panose="020B0604020104020204" pitchFamily="34" charset="0"/>
                <a:ea typeface="SF Pro" pitchFamily="2" charset="0"/>
                <a:cs typeface="SF Pro" pitchFamily="2" charset="0"/>
              </a:rPr>
              <a:t>05/23/2023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r>
              <a:rPr lang="en-US" sz="2200" dirty="0">
                <a:solidFill>
                  <a:schemeClr val="accent3">
                    <a:lumMod val="25000"/>
                  </a:schemeClr>
                </a:solidFill>
                <a:latin typeface="Abadi" panose="020B0604020104020204" pitchFamily="34" charset="0"/>
              </a:rPr>
              <a:t>To ensure that the data we have will provide the maximum information possible we need to clean the data in a way that the models could easily find the hidden patterns within.</a:t>
            </a:r>
          </a:p>
          <a:p>
            <a:r>
              <a:rPr lang="en-US" sz="2200" dirty="0">
                <a:solidFill>
                  <a:schemeClr val="accent3">
                    <a:lumMod val="25000"/>
                  </a:schemeClr>
                </a:solidFill>
                <a:latin typeface="Abadi" panose="020B0604020104020204" pitchFamily="34" charset="0"/>
              </a:rPr>
              <a:t>We did this by</a:t>
            </a:r>
          </a:p>
          <a:p>
            <a:pPr marL="800100" lvl="1" indent="-342900">
              <a:buFont typeface="+mj-lt"/>
              <a:buAutoNum type="arabicPeriod"/>
            </a:pPr>
            <a:r>
              <a:rPr lang="en-US" sz="2000" dirty="0">
                <a:solidFill>
                  <a:schemeClr val="accent3">
                    <a:lumMod val="25000"/>
                  </a:schemeClr>
                </a:solidFill>
                <a:latin typeface="Abadi" panose="020B0604020104020204" pitchFamily="34" charset="0"/>
              </a:rPr>
              <a:t>Exploring the data set looking for duplicates and null values. In our case we found that the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column has many null values.</a:t>
            </a:r>
          </a:p>
          <a:p>
            <a:pPr marL="800100" lvl="1" indent="-342900">
              <a:buFont typeface="+mj-lt"/>
              <a:buAutoNum type="arabicPeriod"/>
            </a:pPr>
            <a:r>
              <a:rPr lang="en-US" sz="2000" dirty="0">
                <a:solidFill>
                  <a:schemeClr val="accent3">
                    <a:lumMod val="25000"/>
                  </a:schemeClr>
                </a:solidFill>
                <a:latin typeface="Abadi" panose="020B0604020104020204" pitchFamily="34" charset="0"/>
              </a:rPr>
              <a:t>We did EDA (Exploratory Data Analysis) on the data acquired we found that there were multiple categorical columns that needed to be converted. We did so by creating </a:t>
            </a:r>
            <a:r>
              <a:rPr lang="en-US" sz="2000" b="1" dirty="0">
                <a:solidFill>
                  <a:schemeClr val="accent3">
                    <a:lumMod val="25000"/>
                  </a:schemeClr>
                </a:solidFill>
                <a:latin typeface="Abadi" panose="020B0604020104020204" pitchFamily="34" charset="0"/>
              </a:rPr>
              <a:t>dummy variables </a:t>
            </a:r>
            <a:r>
              <a:rPr lang="en-US" sz="2000" dirty="0">
                <a:solidFill>
                  <a:schemeClr val="accent3">
                    <a:lumMod val="25000"/>
                  </a:schemeClr>
                </a:solidFill>
                <a:latin typeface="Abadi" panose="020B0604020104020204" pitchFamily="34" charset="0"/>
              </a:rPr>
              <a:t>for columns (</a:t>
            </a:r>
            <a:r>
              <a:rPr lang="en-GB" sz="2000" dirty="0">
                <a:solidFill>
                  <a:schemeClr val="accent3">
                    <a:lumMod val="25000"/>
                  </a:schemeClr>
                </a:solidFill>
                <a:latin typeface="Abadi" panose="020B0604020104020204" pitchFamily="34" charset="0"/>
              </a:rPr>
              <a:t>Orbits, </a:t>
            </a:r>
            <a:r>
              <a:rPr lang="en-GB" sz="2000" dirty="0" err="1">
                <a:solidFill>
                  <a:schemeClr val="accent3">
                    <a:lumMod val="25000"/>
                  </a:schemeClr>
                </a:solidFill>
                <a:latin typeface="Abadi" panose="020B0604020104020204" pitchFamily="34" charset="0"/>
              </a:rPr>
              <a:t>LaunchSite</a:t>
            </a:r>
            <a:r>
              <a:rPr lang="en-GB" sz="2000" dirty="0">
                <a:solidFill>
                  <a:schemeClr val="accent3">
                    <a:lumMod val="25000"/>
                  </a:schemeClr>
                </a:solidFill>
                <a:latin typeface="Abadi" panose="020B0604020104020204" pitchFamily="34" charset="0"/>
              </a:rPr>
              <a:t>, </a:t>
            </a:r>
            <a:r>
              <a:rPr lang="en-GB" sz="2000" dirty="0" err="1">
                <a:solidFill>
                  <a:schemeClr val="accent3">
                    <a:lumMod val="25000"/>
                  </a:schemeClr>
                </a:solidFill>
                <a:latin typeface="Abadi" panose="020B0604020104020204" pitchFamily="34" charset="0"/>
              </a:rPr>
              <a:t>LandingPad</a:t>
            </a:r>
            <a:r>
              <a:rPr lang="en-GB" sz="2000" dirty="0">
                <a:solidFill>
                  <a:schemeClr val="accent3">
                    <a:lumMod val="25000"/>
                  </a:schemeClr>
                </a:solidFill>
                <a:latin typeface="Abadi" panose="020B0604020104020204" pitchFamily="34" charset="0"/>
              </a:rPr>
              <a:t>, Serial, and the most important feature which is ‘Class’ which is used for determining the success/failure of </a:t>
            </a:r>
            <a:r>
              <a:rPr lang="en-GB" sz="2000" dirty="0" err="1">
                <a:solidFill>
                  <a:schemeClr val="accent3">
                    <a:lumMod val="25000"/>
                  </a:schemeClr>
                </a:solidFill>
                <a:latin typeface="Abadi" panose="020B0604020104020204" pitchFamily="34" charset="0"/>
              </a:rPr>
              <a:t>LandingOutcome</a:t>
            </a:r>
            <a:r>
              <a:rPr lang="en-GB" sz="2000" dirty="0">
                <a:solidFill>
                  <a:schemeClr val="accent3">
                    <a:lumMod val="25000"/>
                  </a:schemeClr>
                </a:solidFill>
                <a:latin typeface="Abadi" panose="020B0604020104020204" pitchFamily="34" charset="0"/>
              </a:rPr>
              <a:t>. </a:t>
            </a:r>
            <a:endParaRPr lang="en-US" sz="16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Here are the links to the two pages where we completed </a:t>
            </a:r>
            <a:r>
              <a:rPr lang="en-US" sz="2200" dirty="0">
                <a:solidFill>
                  <a:schemeClr val="accent3">
                    <a:lumMod val="25000"/>
                  </a:schemeClr>
                </a:solidFill>
                <a:latin typeface="Abadi" panose="020B0604020104020204" pitchFamily="34" charset="0"/>
                <a:hlinkClick r:id="rId4"/>
              </a:rPr>
              <a:t>Data Wrangling </a:t>
            </a:r>
            <a:r>
              <a:rPr lang="en-US" sz="2200" dirty="0">
                <a:solidFill>
                  <a:schemeClr val="accent3">
                    <a:lumMod val="25000"/>
                  </a:schemeClr>
                </a:solidFill>
                <a:latin typeface="Abadi" panose="020B0604020104020204" pitchFamily="34" charset="0"/>
              </a:rPr>
              <a:t>and </a:t>
            </a:r>
            <a:r>
              <a:rPr lang="en-US" sz="2200" dirty="0">
                <a:solidFill>
                  <a:schemeClr val="accent3">
                    <a:lumMod val="25000"/>
                  </a:schemeClr>
                </a:solidFill>
                <a:latin typeface="Abadi" panose="020B0604020104020204" pitchFamily="34" charset="0"/>
                <a:hlinkClick r:id="rId5"/>
              </a:rPr>
              <a:t>EDA</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0" y="1825625"/>
            <a:ext cx="1051559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There were a variety of plots that was used for visualization with EDA, each of it has its own uses and meaning, to help us better understand the data we have at hand, and to allow us to identify if there were any issues with our data. </a:t>
            </a:r>
          </a:p>
          <a:p>
            <a:r>
              <a:rPr lang="en-US" sz="2200" dirty="0">
                <a:solidFill>
                  <a:schemeClr val="accent3">
                    <a:lumMod val="25000"/>
                  </a:schemeClr>
                </a:solidFill>
                <a:latin typeface="Abadi" panose="020B0604020104020204" pitchFamily="34" charset="0"/>
              </a:rPr>
              <a:t>The first chart that we plotted was a Scatter Plot showing all flights in relation to the Payload Mass that it carries as well as the Class of that flight of whether it had a positive outcome or not. </a:t>
            </a:r>
            <a:endParaRPr lang="en-US" dirty="0"/>
          </a:p>
          <a:p>
            <a:endParaRPr lang="en-US" dirty="0"/>
          </a:p>
          <a:p>
            <a:endParaRPr lang="en-US" dirty="0"/>
          </a:p>
        </p:txBody>
      </p:sp>
      <p:pic>
        <p:nvPicPr>
          <p:cNvPr id="7" name="Picture 6" descr="A picture containing text, screenshot, line, font&#10;&#10;Description automatically generated">
            <a:extLst>
              <a:ext uri="{FF2B5EF4-FFF2-40B4-BE49-F238E27FC236}">
                <a16:creationId xmlns:a16="http://schemas.microsoft.com/office/drawing/2014/main" id="{DFB4EAD9-1E94-4E1A-90B1-3CD56DF29D8D}"/>
              </a:ext>
            </a:extLst>
          </p:cNvPr>
          <p:cNvPicPr>
            <a:picLocks noChangeAspect="1"/>
          </p:cNvPicPr>
          <p:nvPr/>
        </p:nvPicPr>
        <p:blipFill>
          <a:blip r:embed="rId4"/>
          <a:stretch>
            <a:fillRect/>
          </a:stretch>
        </p:blipFill>
        <p:spPr>
          <a:xfrm>
            <a:off x="420565" y="4096029"/>
            <a:ext cx="11350870" cy="222332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1" y="1575377"/>
            <a:ext cx="5437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second chart that we plotted was another Scatter Plot that helps us identify the relationship between the flight number and each specific launch site on top of which also showing us the Class as the hue.</a:t>
            </a:r>
            <a:endParaRPr lang="en-US" dirty="0"/>
          </a:p>
          <a:p>
            <a:endParaRPr lang="en-US" dirty="0"/>
          </a:p>
        </p:txBody>
      </p:sp>
      <p:pic>
        <p:nvPicPr>
          <p:cNvPr id="6" name="Picture 5" descr="A picture containing screenshot, text, diagram&#10;&#10;Description automatically generated">
            <a:extLst>
              <a:ext uri="{FF2B5EF4-FFF2-40B4-BE49-F238E27FC236}">
                <a16:creationId xmlns:a16="http://schemas.microsoft.com/office/drawing/2014/main" id="{54BF2AD9-339A-7DEE-E0C5-D4AFE1217359}"/>
              </a:ext>
            </a:extLst>
          </p:cNvPr>
          <p:cNvPicPr>
            <a:picLocks noChangeAspect="1"/>
          </p:cNvPicPr>
          <p:nvPr/>
        </p:nvPicPr>
        <p:blipFill>
          <a:blip r:embed="rId4"/>
          <a:stretch>
            <a:fillRect/>
          </a:stretch>
        </p:blipFill>
        <p:spPr>
          <a:xfrm>
            <a:off x="6434021" y="1575377"/>
            <a:ext cx="4937770" cy="4471425"/>
          </a:xfrm>
          <a:prstGeom prst="rect">
            <a:avLst/>
          </a:prstGeom>
        </p:spPr>
      </p:pic>
    </p:spTree>
    <p:extLst>
      <p:ext uri="{BB962C8B-B14F-4D97-AF65-F5344CB8AC3E}">
        <p14:creationId xmlns:p14="http://schemas.microsoft.com/office/powerpoint/2010/main" val="134950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1" y="1575377"/>
            <a:ext cx="5437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third chart that we plotted was another Scatter Plot that helps us identify the relationship between the Payload Mass and each specific launch site on top of which also showing us the Class as the hue.</a:t>
            </a:r>
            <a:endParaRPr lang="en-US" sz="1600" dirty="0"/>
          </a:p>
          <a:p>
            <a:endParaRPr lang="en-US" dirty="0"/>
          </a:p>
        </p:txBody>
      </p:sp>
      <p:pic>
        <p:nvPicPr>
          <p:cNvPr id="7" name="Picture 6" descr="A picture containing text, screenshot, diagram, font&#10;&#10;Description automatically generated">
            <a:extLst>
              <a:ext uri="{FF2B5EF4-FFF2-40B4-BE49-F238E27FC236}">
                <a16:creationId xmlns:a16="http://schemas.microsoft.com/office/drawing/2014/main" id="{5306E6F0-FEE3-846F-AD6F-346DFA4C2C5F}"/>
              </a:ext>
            </a:extLst>
          </p:cNvPr>
          <p:cNvPicPr>
            <a:picLocks noChangeAspect="1"/>
          </p:cNvPicPr>
          <p:nvPr/>
        </p:nvPicPr>
        <p:blipFill>
          <a:blip r:embed="rId4"/>
          <a:stretch>
            <a:fillRect/>
          </a:stretch>
        </p:blipFill>
        <p:spPr>
          <a:xfrm>
            <a:off x="6245887" y="1575377"/>
            <a:ext cx="4937770" cy="4471425"/>
          </a:xfrm>
          <a:prstGeom prst="rect">
            <a:avLst/>
          </a:prstGeom>
        </p:spPr>
      </p:pic>
    </p:spTree>
    <p:extLst>
      <p:ext uri="{BB962C8B-B14F-4D97-AF65-F5344CB8AC3E}">
        <p14:creationId xmlns:p14="http://schemas.microsoft.com/office/powerpoint/2010/main" val="229128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1" y="1575377"/>
            <a:ext cx="532598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fourth chart that we plotted was a bar chart which compared the Orbit type towards its Success Rate</a:t>
            </a:r>
            <a:endParaRPr lang="en-US" sz="1600" dirty="0"/>
          </a:p>
          <a:p>
            <a:endParaRPr lang="en-US" dirty="0"/>
          </a:p>
        </p:txBody>
      </p:sp>
      <p:pic>
        <p:nvPicPr>
          <p:cNvPr id="6" name="Picture 5" descr="A picture containing text, screenshot, colorfulness, plot&#10;&#10;Description automatically generated">
            <a:extLst>
              <a:ext uri="{FF2B5EF4-FFF2-40B4-BE49-F238E27FC236}">
                <a16:creationId xmlns:a16="http://schemas.microsoft.com/office/drawing/2014/main" id="{80CFB972-F245-B87D-7F45-82BF2CDC621A}"/>
              </a:ext>
            </a:extLst>
          </p:cNvPr>
          <p:cNvPicPr>
            <a:picLocks noChangeAspect="1"/>
          </p:cNvPicPr>
          <p:nvPr/>
        </p:nvPicPr>
        <p:blipFill>
          <a:blip r:embed="rId4"/>
          <a:stretch>
            <a:fillRect/>
          </a:stretch>
        </p:blipFill>
        <p:spPr>
          <a:xfrm>
            <a:off x="6200755" y="1575377"/>
            <a:ext cx="5221234" cy="3950216"/>
          </a:xfrm>
          <a:prstGeom prst="rect">
            <a:avLst/>
          </a:prstGeom>
        </p:spPr>
      </p:pic>
    </p:spTree>
    <p:extLst>
      <p:ext uri="{BB962C8B-B14F-4D97-AF65-F5344CB8AC3E}">
        <p14:creationId xmlns:p14="http://schemas.microsoft.com/office/powerpoint/2010/main" val="1443532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0" y="1825625"/>
            <a:ext cx="1051559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fifth and sixth plot represents the relationship of the Orbit type in relations to the flight number and payload mass with the hue as Class.</a:t>
            </a:r>
          </a:p>
          <a:p>
            <a:endParaRPr lang="en-US" dirty="0"/>
          </a:p>
          <a:p>
            <a:endParaRPr lang="en-US" dirty="0"/>
          </a:p>
          <a:p>
            <a:endParaRPr lang="en-US" dirty="0"/>
          </a:p>
        </p:txBody>
      </p:sp>
      <p:pic>
        <p:nvPicPr>
          <p:cNvPr id="6" name="Picture 5" descr="A picture containing text, screenshot, number, plot&#10;&#10;Description automatically generated">
            <a:extLst>
              <a:ext uri="{FF2B5EF4-FFF2-40B4-BE49-F238E27FC236}">
                <a16:creationId xmlns:a16="http://schemas.microsoft.com/office/drawing/2014/main" id="{29EAFE92-FC0C-E63C-1640-5FFB5FE2A5C1}"/>
              </a:ext>
            </a:extLst>
          </p:cNvPr>
          <p:cNvPicPr>
            <a:picLocks noChangeAspect="1"/>
          </p:cNvPicPr>
          <p:nvPr/>
        </p:nvPicPr>
        <p:blipFill>
          <a:blip r:embed="rId4"/>
          <a:stretch>
            <a:fillRect/>
          </a:stretch>
        </p:blipFill>
        <p:spPr>
          <a:xfrm>
            <a:off x="224339" y="3085511"/>
            <a:ext cx="5871661" cy="2734899"/>
          </a:xfrm>
          <a:prstGeom prst="rect">
            <a:avLst/>
          </a:prstGeom>
        </p:spPr>
      </p:pic>
      <p:pic>
        <p:nvPicPr>
          <p:cNvPr id="9" name="Picture 8" descr="A picture containing text, screenshot, diagram, plot&#10;&#10;Description automatically generated">
            <a:extLst>
              <a:ext uri="{FF2B5EF4-FFF2-40B4-BE49-F238E27FC236}">
                <a16:creationId xmlns:a16="http://schemas.microsoft.com/office/drawing/2014/main" id="{E0DDB9D8-78D4-6344-1FC0-1D3D776EDAD6}"/>
              </a:ext>
            </a:extLst>
          </p:cNvPr>
          <p:cNvPicPr>
            <a:picLocks noChangeAspect="1"/>
          </p:cNvPicPr>
          <p:nvPr/>
        </p:nvPicPr>
        <p:blipFill>
          <a:blip r:embed="rId5"/>
          <a:stretch>
            <a:fillRect/>
          </a:stretch>
        </p:blipFill>
        <p:spPr>
          <a:xfrm>
            <a:off x="6096000" y="3085512"/>
            <a:ext cx="5871661" cy="2734900"/>
          </a:xfrm>
          <a:prstGeom prst="rect">
            <a:avLst/>
          </a:prstGeom>
        </p:spPr>
      </p:pic>
    </p:spTree>
    <p:extLst>
      <p:ext uri="{BB962C8B-B14F-4D97-AF65-F5344CB8AC3E}">
        <p14:creationId xmlns:p14="http://schemas.microsoft.com/office/powerpoint/2010/main" val="12440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6A0CD6F-8A1F-F861-7858-06A206C9DE56}"/>
              </a:ext>
            </a:extLst>
          </p:cNvPr>
          <p:cNvSpPr txBox="1">
            <a:spLocks/>
          </p:cNvSpPr>
          <p:nvPr/>
        </p:nvSpPr>
        <p:spPr>
          <a:xfrm>
            <a:off x="770011" y="1575377"/>
            <a:ext cx="532598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The last chart that were plotted represented the success rate of all the launches throughout the years.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Here are the links to the page where we looked into and did </a:t>
            </a:r>
            <a:r>
              <a:rPr lang="en-US" sz="2200" dirty="0">
                <a:solidFill>
                  <a:schemeClr val="accent3">
                    <a:lumMod val="25000"/>
                  </a:schemeClr>
                </a:solidFill>
                <a:latin typeface="Abadi" panose="020B0604020104020204" pitchFamily="34" charset="0"/>
                <a:hlinkClick r:id="rId4"/>
              </a:rPr>
              <a:t>EDA</a:t>
            </a:r>
            <a:r>
              <a:rPr lang="en-US" sz="2200" dirty="0">
                <a:solidFill>
                  <a:schemeClr val="accent3">
                    <a:lumMod val="25000"/>
                  </a:schemeClr>
                </a:solidFill>
                <a:latin typeface="Abadi" panose="020B0604020104020204" pitchFamily="34" charset="0"/>
              </a:rPr>
              <a:t> with Data Visualization on the data.</a:t>
            </a:r>
          </a:p>
          <a:p>
            <a:endParaRPr lang="en-US" sz="2200" dirty="0">
              <a:solidFill>
                <a:schemeClr val="accent3">
                  <a:lumMod val="25000"/>
                </a:schemeClr>
              </a:solidFill>
              <a:latin typeface="Abadi" panose="020B0604020104020204" pitchFamily="34" charset="0"/>
            </a:endParaRPr>
          </a:p>
          <a:p>
            <a:endParaRPr lang="en-US" dirty="0"/>
          </a:p>
        </p:txBody>
      </p:sp>
      <p:pic>
        <p:nvPicPr>
          <p:cNvPr id="7" name="Picture 6" descr="A picture containing text, diagram, plot, line&#10;&#10;Description automatically generated">
            <a:extLst>
              <a:ext uri="{FF2B5EF4-FFF2-40B4-BE49-F238E27FC236}">
                <a16:creationId xmlns:a16="http://schemas.microsoft.com/office/drawing/2014/main" id="{1FC3321E-9547-61FF-4B39-C3C76AC89C90}"/>
              </a:ext>
            </a:extLst>
          </p:cNvPr>
          <p:cNvPicPr>
            <a:picLocks noChangeAspect="1"/>
          </p:cNvPicPr>
          <p:nvPr/>
        </p:nvPicPr>
        <p:blipFill>
          <a:blip r:embed="rId5"/>
          <a:stretch>
            <a:fillRect/>
          </a:stretch>
        </p:blipFill>
        <p:spPr>
          <a:xfrm>
            <a:off x="6237331" y="1657092"/>
            <a:ext cx="5184658" cy="3950216"/>
          </a:xfrm>
          <a:prstGeom prst="rect">
            <a:avLst/>
          </a:prstGeom>
        </p:spPr>
      </p:pic>
    </p:spTree>
    <p:extLst>
      <p:ext uri="{BB962C8B-B14F-4D97-AF65-F5344CB8AC3E}">
        <p14:creationId xmlns:p14="http://schemas.microsoft.com/office/powerpoint/2010/main" val="3517035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515601" cy="547703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There were 10 total queries that we performed:</a:t>
            </a:r>
          </a:p>
          <a:p>
            <a:pPr lvl="1">
              <a:lnSpc>
                <a:spcPct val="100000"/>
              </a:lnSpc>
              <a:spcBef>
                <a:spcPts val="1000"/>
              </a:spcBef>
            </a:pPr>
            <a:r>
              <a:rPr lang="en-US" sz="1800" dirty="0">
                <a:solidFill>
                  <a:schemeClr val="accent3">
                    <a:lumMod val="25000"/>
                  </a:schemeClr>
                </a:solidFill>
                <a:latin typeface="Abadi"/>
              </a:rPr>
              <a:t>We first looked into the different launch sites that SpaceX had used to launch the Falcon 9</a:t>
            </a:r>
          </a:p>
          <a:p>
            <a:pPr lvl="1">
              <a:lnSpc>
                <a:spcPct val="100000"/>
              </a:lnSpc>
              <a:spcBef>
                <a:spcPts val="1000"/>
              </a:spcBef>
            </a:pPr>
            <a:r>
              <a:rPr lang="en-US" sz="1800" dirty="0">
                <a:solidFill>
                  <a:schemeClr val="accent3">
                    <a:lumMod val="25000"/>
                  </a:schemeClr>
                </a:solidFill>
                <a:latin typeface="Abadi"/>
              </a:rPr>
              <a:t>We then looked into the first five data of launches made from sites that started with ‘CCA’</a:t>
            </a:r>
          </a:p>
          <a:p>
            <a:pPr lvl="1">
              <a:lnSpc>
                <a:spcPct val="100000"/>
              </a:lnSpc>
              <a:spcBef>
                <a:spcPts val="1000"/>
              </a:spcBef>
            </a:pPr>
            <a:r>
              <a:rPr lang="en-US" sz="1800" dirty="0">
                <a:solidFill>
                  <a:schemeClr val="accent3">
                    <a:lumMod val="25000"/>
                  </a:schemeClr>
                </a:solidFill>
                <a:latin typeface="Abadi"/>
              </a:rPr>
              <a:t>Looked into the total Payload Mass that has been transport so far</a:t>
            </a:r>
          </a:p>
          <a:p>
            <a:pPr lvl="1">
              <a:lnSpc>
                <a:spcPct val="100000"/>
              </a:lnSpc>
              <a:spcBef>
                <a:spcPts val="1000"/>
              </a:spcBef>
            </a:pPr>
            <a:r>
              <a:rPr lang="en-US" sz="1800" dirty="0">
                <a:solidFill>
                  <a:schemeClr val="accent3">
                    <a:lumMod val="25000"/>
                  </a:schemeClr>
                </a:solidFill>
                <a:latin typeface="Abadi"/>
              </a:rPr>
              <a:t>The average Payload Mass carried by a specific booster version called “F9 v1.1”</a:t>
            </a:r>
          </a:p>
          <a:p>
            <a:pPr lvl="1">
              <a:lnSpc>
                <a:spcPct val="100000"/>
              </a:lnSpc>
              <a:spcBef>
                <a:spcPts val="1000"/>
              </a:spcBef>
            </a:pPr>
            <a:r>
              <a:rPr lang="en-US" sz="1800" dirty="0">
                <a:solidFill>
                  <a:schemeClr val="accent3">
                    <a:lumMod val="25000"/>
                  </a:schemeClr>
                </a:solidFill>
                <a:latin typeface="Abadi"/>
              </a:rPr>
              <a:t>The first date where a successful landing was carried out on a Ground Pad</a:t>
            </a:r>
          </a:p>
          <a:p>
            <a:pPr lvl="1">
              <a:lnSpc>
                <a:spcPct val="100000"/>
              </a:lnSpc>
              <a:spcBef>
                <a:spcPts val="1000"/>
              </a:spcBef>
            </a:pPr>
            <a:r>
              <a:rPr lang="en-US" sz="1800" dirty="0">
                <a:solidFill>
                  <a:schemeClr val="accent3">
                    <a:lumMod val="25000"/>
                  </a:schemeClr>
                </a:solidFill>
                <a:latin typeface="Abadi"/>
              </a:rPr>
              <a:t>List booster names that were able to carry Payload with a mass in between 4000 and 6000kg and successfully landed back on a drone ship</a:t>
            </a:r>
          </a:p>
          <a:p>
            <a:pPr lvl="1">
              <a:lnSpc>
                <a:spcPct val="100000"/>
              </a:lnSpc>
              <a:spcBef>
                <a:spcPts val="1000"/>
              </a:spcBef>
            </a:pPr>
            <a:r>
              <a:rPr lang="en-US" sz="1800" dirty="0">
                <a:solidFill>
                  <a:schemeClr val="accent3">
                    <a:lumMod val="25000"/>
                  </a:schemeClr>
                </a:solidFill>
                <a:latin typeface="Abadi"/>
              </a:rPr>
              <a:t>Summarize the number of mission that were considered as successful or failure </a:t>
            </a:r>
          </a:p>
          <a:p>
            <a:pPr lvl="1">
              <a:lnSpc>
                <a:spcPct val="100000"/>
              </a:lnSpc>
              <a:spcBef>
                <a:spcPts val="1000"/>
              </a:spcBef>
            </a:pPr>
            <a:r>
              <a:rPr lang="en-US" sz="1800" dirty="0">
                <a:solidFill>
                  <a:schemeClr val="accent3">
                    <a:lumMod val="25000"/>
                  </a:schemeClr>
                </a:solidFill>
                <a:latin typeface="Abadi"/>
              </a:rPr>
              <a:t>List all booster versions that were able to carry the maximum Payload mass</a:t>
            </a:r>
          </a:p>
          <a:p>
            <a:pPr lvl="1">
              <a:lnSpc>
                <a:spcPct val="100000"/>
              </a:lnSpc>
              <a:spcBef>
                <a:spcPts val="1000"/>
              </a:spcBef>
            </a:pPr>
            <a:r>
              <a:rPr lang="en-US" sz="1800" dirty="0">
                <a:solidFill>
                  <a:schemeClr val="accent3">
                    <a:lumMod val="25000"/>
                  </a:schemeClr>
                </a:solidFill>
                <a:latin typeface="Abadi"/>
              </a:rPr>
              <a:t>List failed Landing Outcome in the year 2015</a:t>
            </a:r>
          </a:p>
          <a:p>
            <a:pPr lvl="1">
              <a:lnSpc>
                <a:spcPct val="100000"/>
              </a:lnSpc>
              <a:spcBef>
                <a:spcPts val="1000"/>
              </a:spcBef>
            </a:pPr>
            <a:r>
              <a:rPr lang="en-US" sz="1800" dirty="0">
                <a:solidFill>
                  <a:schemeClr val="accent3">
                    <a:lumMod val="25000"/>
                  </a:schemeClr>
                </a:solidFill>
                <a:latin typeface="Abadi"/>
              </a:rPr>
              <a:t>Rank the successful landing outcomes within the time period of 04-06-2010 and 20-03-2017</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4"/>
              </a:rPr>
              <a:t>SQL EDA</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60421"/>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a Folium Circle and Marker object on each launch site before then adding a marker cluster of each launches in each launch site, a Mouse Position is then added so that we are able to get the Latitude and Longitude the mouse is currently on, and last but not least we used the Mouse Position object to add lines onto the map displaying the distance between the launch site and the coast as well as some key infrastructures.</a:t>
            </a:r>
          </a:p>
          <a:p>
            <a:pPr>
              <a:lnSpc>
                <a:spcPct val="100000"/>
              </a:lnSpc>
              <a:spcBef>
                <a:spcPts val="1400"/>
              </a:spcBef>
            </a:pPr>
            <a:r>
              <a:rPr lang="en-US" sz="2200" dirty="0">
                <a:solidFill>
                  <a:schemeClr val="accent3">
                    <a:lumMod val="25000"/>
                  </a:schemeClr>
                </a:solidFill>
                <a:latin typeface="Abadi" panose="020B0604020104020204" pitchFamily="34" charset="0"/>
              </a:rPr>
              <a:t>All of these object's aids in our ability to look at the key details on a map. It allows to easily understand and identify the positions of each launch site, its success rate, and how each launch site is chosen, especially with regards to the infrastructures within its vicinity and location. </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4"/>
              </a:rPr>
              <a:t>Folium Map Python Notebook</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663"/>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main graphs that were added to the dashboard, a pie chart and scatter plot. Each of these graphs also have an Input function in terms of a Dropdown filter and a slider to set filter data to what the viewer wants.</a:t>
            </a:r>
          </a:p>
          <a:p>
            <a:pPr>
              <a:lnSpc>
                <a:spcPct val="100000"/>
              </a:lnSpc>
              <a:spcBef>
                <a:spcPts val="1400"/>
              </a:spcBef>
            </a:pPr>
            <a:r>
              <a:rPr lang="en-US" sz="2200" dirty="0">
                <a:solidFill>
                  <a:schemeClr val="accent3">
                    <a:lumMod val="25000"/>
                  </a:schemeClr>
                </a:solidFill>
                <a:latin typeface="Abadi" panose="020B0604020104020204" pitchFamily="34" charset="0"/>
              </a:rPr>
              <a:t>The plots helps viewers identify the launch site and its success rates while the scatter chart helps viewers identify the relationship between the Class with its Payload Mass, the drop down and the sliders aids in getting a better view of a more specific data set that we would like to retrieve, for example a data set of only the launch site KSC LC-39A of Payload between 4000 and 6000 kg. </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3"/>
              </a:rPr>
              <a:t>Python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Dashboard</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create a model to predict the success of a Falcon 9 Launch, we first need import the data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Before we could do anything else, we need to divide the data into features set determined by X and the actual result which is determined by Y</a:t>
            </a:r>
          </a:p>
          <a:p>
            <a:pPr>
              <a:lnSpc>
                <a:spcPct val="100000"/>
              </a:lnSpc>
              <a:spcBef>
                <a:spcPts val="1400"/>
              </a:spcBef>
            </a:pPr>
            <a:r>
              <a:rPr lang="en-US" sz="2200" dirty="0">
                <a:solidFill>
                  <a:schemeClr val="accent3">
                    <a:lumMod val="25000"/>
                  </a:schemeClr>
                </a:solidFill>
                <a:latin typeface="Abadi" panose="020B0604020104020204" pitchFamily="34" charset="0"/>
              </a:rPr>
              <a:t>We then scale and transform the features dataset X to ensure that the data is in a standardize form. </a:t>
            </a:r>
          </a:p>
          <a:p>
            <a:pPr>
              <a:lnSpc>
                <a:spcPct val="100000"/>
              </a:lnSpc>
              <a:spcBef>
                <a:spcPts val="1400"/>
              </a:spcBef>
            </a:pPr>
            <a:r>
              <a:rPr lang="en-US" sz="2200" dirty="0">
                <a:solidFill>
                  <a:schemeClr val="accent3">
                    <a:lumMod val="25000"/>
                  </a:schemeClr>
                </a:solidFill>
                <a:latin typeface="Abadi" panose="020B0604020104020204" pitchFamily="34" charset="0"/>
              </a:rPr>
              <a:t>We then divide the into train test set using the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method</a:t>
            </a:r>
          </a:p>
          <a:p>
            <a:pPr lvl="1">
              <a:lnSpc>
                <a:spcPct val="100000"/>
              </a:lnSpc>
              <a:spcBef>
                <a:spcPts val="1400"/>
              </a:spcBef>
            </a:pPr>
            <a:r>
              <a:rPr lang="en-US" sz="1800" dirty="0">
                <a:solidFill>
                  <a:schemeClr val="accent3">
                    <a:lumMod val="25000"/>
                  </a:schemeClr>
                </a:solidFill>
                <a:latin typeface="Abadi" panose="020B0604020104020204" pitchFamily="34" charset="0"/>
              </a:rPr>
              <a:t>We set the </a:t>
            </a:r>
            <a:r>
              <a:rPr lang="en-US" sz="1800" dirty="0" err="1">
                <a:solidFill>
                  <a:schemeClr val="accent3">
                    <a:lumMod val="25000"/>
                  </a:schemeClr>
                </a:solidFill>
                <a:latin typeface="Abadi" panose="020B0604020104020204" pitchFamily="34" charset="0"/>
              </a:rPr>
              <a:t>test_size</a:t>
            </a:r>
            <a:r>
              <a:rPr lang="en-US" sz="1800" dirty="0">
                <a:solidFill>
                  <a:schemeClr val="accent3">
                    <a:lumMod val="25000"/>
                  </a:schemeClr>
                </a:solidFill>
                <a:latin typeface="Abadi" panose="020B0604020104020204" pitchFamily="34" charset="0"/>
              </a:rPr>
              <a:t> to 0.2 and the </a:t>
            </a:r>
            <a:r>
              <a:rPr lang="en-US" sz="1800" dirty="0" err="1">
                <a:solidFill>
                  <a:schemeClr val="accent3">
                    <a:lumMod val="25000"/>
                  </a:schemeClr>
                </a:solidFill>
                <a:latin typeface="Abadi" panose="020B0604020104020204" pitchFamily="34" charset="0"/>
              </a:rPr>
              <a:t>random_state</a:t>
            </a:r>
            <a:r>
              <a:rPr lang="en-US" sz="1800" dirty="0">
                <a:solidFill>
                  <a:schemeClr val="accent3">
                    <a:lumMod val="25000"/>
                  </a:schemeClr>
                </a:solidFill>
                <a:latin typeface="Abadi" panose="020B0604020104020204" pitchFamily="34" charset="0"/>
              </a:rPr>
              <a:t> to 2 to ensure every run will output the same result</a:t>
            </a: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total there were four different models that we had trained our data on. They are Classification Trees, SVM, Logistic Regression, and KNN (K Nearest Neighbor)</a:t>
            </a:r>
          </a:p>
          <a:p>
            <a:pPr>
              <a:lnSpc>
                <a:spcPct val="100000"/>
              </a:lnSpc>
              <a:spcBef>
                <a:spcPts val="1400"/>
              </a:spcBef>
            </a:pPr>
            <a:r>
              <a:rPr lang="en-US" sz="2200" dirty="0">
                <a:solidFill>
                  <a:schemeClr val="accent3">
                    <a:lumMod val="25000"/>
                  </a:schemeClr>
                </a:solidFill>
                <a:latin typeface="Abadi" panose="020B0604020104020204" pitchFamily="34" charset="0"/>
              </a:rPr>
              <a:t>We used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with specific parameters for each models in order for it to be able to produce the best possible result using the cv=10 parameter. </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3"/>
              </a:rPr>
              <a:t>Predictive Analysis Notebook</a:t>
            </a:r>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8A7DAADC-9786-37AB-DF1B-1421164EBC12}"/>
              </a:ext>
            </a:extLst>
          </p:cNvPr>
          <p:cNvPicPr>
            <a:picLocks noChangeAspect="1"/>
          </p:cNvPicPr>
          <p:nvPr/>
        </p:nvPicPr>
        <p:blipFill>
          <a:blip r:embed="rId4"/>
          <a:stretch>
            <a:fillRect/>
          </a:stretch>
        </p:blipFill>
        <p:spPr>
          <a:xfrm>
            <a:off x="2278442" y="4446875"/>
            <a:ext cx="7635116" cy="1681544"/>
          </a:xfrm>
          <a:prstGeom prst="rect">
            <a:avLst/>
          </a:prstGeom>
        </p:spPr>
      </p:pic>
    </p:spTree>
    <p:extLst>
      <p:ext uri="{BB962C8B-B14F-4D97-AF65-F5344CB8AC3E}">
        <p14:creationId xmlns:p14="http://schemas.microsoft.com/office/powerpoint/2010/main" val="838165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Flowchart</a:t>
            </a:r>
          </a:p>
        </p:txBody>
      </p:sp>
      <p:graphicFrame>
        <p:nvGraphicFramePr>
          <p:cNvPr id="2" name="Diagram 1">
            <a:extLst>
              <a:ext uri="{FF2B5EF4-FFF2-40B4-BE49-F238E27FC236}">
                <a16:creationId xmlns:a16="http://schemas.microsoft.com/office/drawing/2014/main" id="{28AE6537-15FD-DB80-8316-77765683F315}"/>
              </a:ext>
            </a:extLst>
          </p:cNvPr>
          <p:cNvGraphicFramePr/>
          <p:nvPr>
            <p:extLst>
              <p:ext uri="{D42A27DB-BD31-4B8C-83A1-F6EECF244321}">
                <p14:modId xmlns:p14="http://schemas.microsoft.com/office/powerpoint/2010/main" val="1645698653"/>
              </p:ext>
            </p:extLst>
          </p:nvPr>
        </p:nvGraphicFramePr>
        <p:xfrm>
          <a:off x="1141349" y="1367020"/>
          <a:ext cx="9909302" cy="539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7974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83907"/>
            <a:ext cx="46722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you can see from the scatter chart you can see that the majority launches are made from Launch Site “</a:t>
            </a:r>
            <a:r>
              <a:rPr lang="en-US" sz="2200" b="1" dirty="0">
                <a:solidFill>
                  <a:schemeClr val="accent3">
                    <a:lumMod val="25000"/>
                  </a:schemeClr>
                </a:solidFill>
                <a:latin typeface="Abadi" panose="020B0604020104020204" pitchFamily="34" charset="0"/>
              </a:rPr>
              <a:t>CCAFS SLC 40</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first 20 flights has a very small success rate, but as the flight number increases, the success rate starts to increase.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5" name="Picture 1">
            <a:extLst>
              <a:ext uri="{FF2B5EF4-FFF2-40B4-BE49-F238E27FC236}">
                <a16:creationId xmlns:a16="http://schemas.microsoft.com/office/drawing/2014/main" id="{446ADC98-78EF-D85D-7106-89E65FFFC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252" y="1568667"/>
            <a:ext cx="51435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49" name="Picture 1">
            <a:extLst>
              <a:ext uri="{FF2B5EF4-FFF2-40B4-BE49-F238E27FC236}">
                <a16:creationId xmlns:a16="http://schemas.microsoft.com/office/drawing/2014/main" id="{8BC1025D-01AC-57B5-7B5B-931A90A14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174" y="1568667"/>
            <a:ext cx="5143500" cy="46577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BCDF0413-377E-CFAE-027F-278BE64C2C39}"/>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are made with a payload of around </a:t>
            </a:r>
            <a:r>
              <a:rPr lang="en-US" sz="2200" b="1" dirty="0">
                <a:solidFill>
                  <a:schemeClr val="accent3">
                    <a:lumMod val="25000"/>
                  </a:schemeClr>
                </a:solidFill>
                <a:latin typeface="Abadi" panose="020B0604020104020204" pitchFamily="34" charset="0"/>
              </a:rPr>
              <a:t>7500 </a:t>
            </a:r>
            <a:r>
              <a:rPr lang="en-US" sz="2200" dirty="0">
                <a:solidFill>
                  <a:schemeClr val="accent3">
                    <a:lumMod val="25000"/>
                  </a:schemeClr>
                </a:solidFill>
                <a:latin typeface="Abadi" panose="020B0604020104020204" pitchFamily="34" charset="0"/>
              </a:rPr>
              <a:t>kg or less. </a:t>
            </a:r>
          </a:p>
          <a:p>
            <a:pPr>
              <a:lnSpc>
                <a:spcPct val="100000"/>
              </a:lnSpc>
              <a:spcBef>
                <a:spcPts val="1400"/>
              </a:spcBef>
            </a:pPr>
            <a:r>
              <a:rPr lang="en-US" sz="2200" dirty="0">
                <a:solidFill>
                  <a:schemeClr val="accent3">
                    <a:lumMod val="25000"/>
                  </a:schemeClr>
                </a:solidFill>
                <a:latin typeface="Abadi" panose="020B0604020104020204" pitchFamily="34" charset="0"/>
              </a:rPr>
              <a:t>However, as the payload gets over 7500 kg, we see a higher success rate.</a:t>
            </a: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3" name="Picture 1">
            <a:extLst>
              <a:ext uri="{FF2B5EF4-FFF2-40B4-BE49-F238E27FC236}">
                <a16:creationId xmlns:a16="http://schemas.microsoft.com/office/drawing/2014/main" id="{46986990-8AE0-48CE-5354-286B3DB5F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096" y="1801762"/>
            <a:ext cx="54387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C2962CE-E4F9-A616-1672-5CBE0F8FAA50}"/>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with payload going to the ES-L1, GEO, HEO, and SSO orbit all have 100% success rate. </a:t>
            </a: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FBBC3769-82E0-9DFF-B402-EA9747E7E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36" y="1559142"/>
            <a:ext cx="5210175"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44B2F3-3E04-579F-A776-B7109187DFA1}"/>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a lot of variety of the orbit types that SpaceX launches to, particularly only 4 of 11 types of orbit were only launched once.</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launched most of its payload to LEO, ISS, PO, GTO, and VLEO type orbit. </a:t>
            </a: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1" name="Picture 1">
            <a:extLst>
              <a:ext uri="{FF2B5EF4-FFF2-40B4-BE49-F238E27FC236}">
                <a16:creationId xmlns:a16="http://schemas.microsoft.com/office/drawing/2014/main" id="{FA865068-8B80-08A6-9EB3-C237C5DE6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840" y="1358323"/>
            <a:ext cx="5210175"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5BE3FDA-2840-C472-3ED7-BAA0B43457C6}"/>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payload being sent to orbit have a mass of less 8000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Only the ISS, PO, and VLEO orbit type have send payload with masses of over 8000 kilograms to orbit. </a:t>
            </a: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4671"/>
            <a:ext cx="10326708" cy="474898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Web Scraping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with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produced from EDA shows conclusive insight on the Falcon9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produced from Interactive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Models that are able to predict the Success Rate of each launch with 83.33%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5" name="Picture 1">
            <a:extLst>
              <a:ext uri="{FF2B5EF4-FFF2-40B4-BE49-F238E27FC236}">
                <a16:creationId xmlns:a16="http://schemas.microsoft.com/office/drawing/2014/main" id="{40BC5840-CE7D-C1CF-B4A4-07CA3680C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560" y="1766545"/>
            <a:ext cx="54006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90FFEA-0A1F-59B6-2389-ECBE2E0788B5}"/>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At the beginning launches were very unsuccessful with a 0% rate</a:t>
            </a:r>
          </a:p>
          <a:p>
            <a:pPr>
              <a:lnSpc>
                <a:spcPct val="100000"/>
              </a:lnSpc>
              <a:spcBef>
                <a:spcPts val="1400"/>
              </a:spcBef>
            </a:pPr>
            <a:r>
              <a:rPr lang="en-US" sz="2200" dirty="0">
                <a:solidFill>
                  <a:schemeClr val="accent3">
                    <a:lumMod val="25000"/>
                  </a:schemeClr>
                </a:solidFill>
                <a:latin typeface="Abadi" panose="020B0604020104020204" pitchFamily="34" charset="0"/>
              </a:rPr>
              <a:t>It started to increase as more flights and tests were made as it reached 80% in 2017.</a:t>
            </a:r>
          </a:p>
          <a:p>
            <a:pPr>
              <a:lnSpc>
                <a:spcPct val="100000"/>
              </a:lnSpc>
              <a:spcBef>
                <a:spcPts val="1400"/>
              </a:spcBef>
            </a:pPr>
            <a:r>
              <a:rPr lang="en-US" sz="2200" dirty="0">
                <a:solidFill>
                  <a:schemeClr val="accent3">
                    <a:lumMod val="25000"/>
                  </a:schemeClr>
                </a:solidFill>
                <a:latin typeface="Abadi" panose="020B0604020104020204" pitchFamily="34" charset="0"/>
              </a:rPr>
              <a:t>There were a small dip in the success rate during 2018 but recovered to over 80 percent in 2019. </a:t>
            </a:r>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14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that SpaceX mainly uses for Falcon 9 launches mainly they are: CCAFS LC-40, VAFB SLC-4E, KSC LC-39A, and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BFEC33F-9234-F66D-0664-1D27B16F0C6D}"/>
              </a:ext>
            </a:extLst>
          </p:cNvPr>
          <p:cNvPicPr>
            <a:picLocks noChangeAspect="1"/>
          </p:cNvPicPr>
          <p:nvPr/>
        </p:nvPicPr>
        <p:blipFill>
          <a:blip r:embed="rId4"/>
          <a:stretch>
            <a:fillRect/>
          </a:stretch>
        </p:blipFill>
        <p:spPr>
          <a:xfrm>
            <a:off x="3703386" y="2785082"/>
            <a:ext cx="4648849" cy="35342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145C2C-C77A-DC1B-CDEF-61684E6E5B92}"/>
              </a:ext>
            </a:extLst>
          </p:cNvPr>
          <p:cNvPicPr>
            <a:picLocks noChangeAspect="1"/>
          </p:cNvPicPr>
          <p:nvPr/>
        </p:nvPicPr>
        <p:blipFill>
          <a:blip r:embed="rId4"/>
          <a:stretch>
            <a:fillRect/>
          </a:stretch>
        </p:blipFill>
        <p:spPr>
          <a:xfrm>
            <a:off x="852598" y="2650601"/>
            <a:ext cx="10486804" cy="3308427"/>
          </a:xfrm>
          <a:prstGeom prst="rect">
            <a:avLst/>
          </a:prstGeom>
        </p:spPr>
      </p:pic>
      <p:sp>
        <p:nvSpPr>
          <p:cNvPr id="7" name="Content Placeholder 4">
            <a:extLst>
              <a:ext uri="{FF2B5EF4-FFF2-40B4-BE49-F238E27FC236}">
                <a16:creationId xmlns:a16="http://schemas.microsoft.com/office/drawing/2014/main" id="{ACDF06CB-BE31-0B11-B1FD-228BC2C0AD3C}"/>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five launches made from the site that begins with CCA are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4 of which have NASA as the Customer, while the other being SpaceX</a:t>
            </a:r>
          </a:p>
        </p:txBody>
      </p:sp>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C31D08A-1947-B17E-4C67-6C09F2D6E67A}"/>
              </a:ext>
            </a:extLst>
          </p:cNvPr>
          <p:cNvPicPr>
            <a:picLocks noChangeAspect="1"/>
          </p:cNvPicPr>
          <p:nvPr/>
        </p:nvPicPr>
        <p:blipFill>
          <a:blip r:embed="rId4"/>
          <a:stretch>
            <a:fillRect/>
          </a:stretch>
        </p:blipFill>
        <p:spPr>
          <a:xfrm>
            <a:off x="2239725" y="2706855"/>
            <a:ext cx="7712550" cy="2610000"/>
          </a:xfrm>
          <a:prstGeom prst="rect">
            <a:avLst/>
          </a:prstGeom>
        </p:spPr>
      </p:pic>
      <p:sp>
        <p:nvSpPr>
          <p:cNvPr id="7" name="Content Placeholder 4">
            <a:extLst>
              <a:ext uri="{FF2B5EF4-FFF2-40B4-BE49-F238E27FC236}">
                <a16:creationId xmlns:a16="http://schemas.microsoft.com/office/drawing/2014/main" id="{CE6B9257-2EE0-9C82-EE83-9A6EA509DC1A}"/>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Falcon 9 has totally transported </a:t>
            </a:r>
            <a:r>
              <a:rPr lang="en-US" sz="2200" b="1" dirty="0">
                <a:solidFill>
                  <a:schemeClr val="accent3">
                    <a:lumMod val="25000"/>
                  </a:schemeClr>
                </a:solidFill>
                <a:latin typeface="Abadi" panose="020B0604020104020204" pitchFamily="34" charset="0"/>
              </a:rPr>
              <a:t>45596 kilograms </a:t>
            </a:r>
            <a:r>
              <a:rPr lang="en-US" sz="2200" dirty="0">
                <a:solidFill>
                  <a:schemeClr val="accent3">
                    <a:lumMod val="25000"/>
                  </a:schemeClr>
                </a:solidFill>
                <a:latin typeface="Abadi" panose="020B0604020104020204" pitchFamily="34" charset="0"/>
              </a:rPr>
              <a:t>worth of payload during every single one of its missions. </a:t>
            </a: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F8400DB-ED48-94A6-F0CF-C53E26032520}"/>
              </a:ext>
            </a:extLst>
          </p:cNvPr>
          <p:cNvPicPr>
            <a:picLocks noChangeAspect="1"/>
          </p:cNvPicPr>
          <p:nvPr/>
        </p:nvPicPr>
        <p:blipFill>
          <a:blip r:embed="rId3"/>
          <a:stretch>
            <a:fillRect/>
          </a:stretch>
        </p:blipFill>
        <p:spPr>
          <a:xfrm>
            <a:off x="2644899" y="2669457"/>
            <a:ext cx="6902201" cy="3356116"/>
          </a:xfrm>
          <a:prstGeom prst="rect">
            <a:avLst/>
          </a:prstGeom>
        </p:spPr>
      </p:pic>
      <p:sp>
        <p:nvSpPr>
          <p:cNvPr id="7" name="Content Placeholder 4">
            <a:extLst>
              <a:ext uri="{FF2B5EF4-FFF2-40B4-BE49-F238E27FC236}">
                <a16:creationId xmlns:a16="http://schemas.microsoft.com/office/drawing/2014/main" id="{35394907-4246-EAF1-AD09-750E77CA6531}"/>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Among the total 45596 kilograms worth of payload that was transported, </a:t>
            </a:r>
            <a:r>
              <a:rPr lang="en-US" sz="2200" b="1" dirty="0">
                <a:solidFill>
                  <a:schemeClr val="accent3">
                    <a:lumMod val="25000"/>
                  </a:schemeClr>
                </a:solidFill>
                <a:latin typeface="Abadi" panose="020B0604020104020204" pitchFamily="34" charset="0"/>
              </a:rPr>
              <a:t>2928.4 kilograms </a:t>
            </a:r>
            <a:r>
              <a:rPr lang="en-US" sz="2200" dirty="0">
                <a:solidFill>
                  <a:schemeClr val="accent3">
                    <a:lumMod val="25000"/>
                  </a:schemeClr>
                </a:solidFill>
                <a:latin typeface="Abadi" panose="020B0604020104020204" pitchFamily="34" charset="0"/>
              </a:rPr>
              <a:t>was done so by the Falcon 9 v1.1.</a:t>
            </a: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8EBA673-7F63-A301-4E50-9A5DDF30E752}"/>
              </a:ext>
            </a:extLst>
          </p:cNvPr>
          <p:cNvPicPr>
            <a:picLocks noChangeAspect="1"/>
          </p:cNvPicPr>
          <p:nvPr/>
        </p:nvPicPr>
        <p:blipFill>
          <a:blip r:embed="rId4"/>
          <a:stretch>
            <a:fillRect/>
          </a:stretch>
        </p:blipFill>
        <p:spPr>
          <a:xfrm>
            <a:off x="1386158" y="2428171"/>
            <a:ext cx="9419683" cy="2754122"/>
          </a:xfrm>
          <a:prstGeom prst="rect">
            <a:avLst/>
          </a:prstGeom>
        </p:spPr>
      </p:pic>
      <p:sp>
        <p:nvSpPr>
          <p:cNvPr id="9" name="Content Placeholder 4">
            <a:extLst>
              <a:ext uri="{FF2B5EF4-FFF2-40B4-BE49-F238E27FC236}">
                <a16:creationId xmlns:a16="http://schemas.microsoft.com/office/drawing/2014/main" id="{14ED0CF9-E948-B0AF-E147-3FA7F86F0F57}"/>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on a ground pad was made on the </a:t>
            </a:r>
            <a:r>
              <a:rPr lang="en-US" sz="2200" b="1" dirty="0">
                <a:solidFill>
                  <a:schemeClr val="accent3">
                    <a:lumMod val="25000"/>
                  </a:schemeClr>
                </a:solidFill>
                <a:latin typeface="Abadi" panose="020B0604020104020204" pitchFamily="34" charset="0"/>
              </a:rPr>
              <a:t>1</a:t>
            </a:r>
            <a:r>
              <a:rPr lang="en-US" sz="2200" b="1" baseline="30000" dirty="0">
                <a:solidFill>
                  <a:schemeClr val="accent3">
                    <a:lumMod val="25000"/>
                  </a:schemeClr>
                </a:solidFill>
                <a:latin typeface="Abadi" panose="020B0604020104020204" pitchFamily="34" charset="0"/>
              </a:rPr>
              <a:t>st</a:t>
            </a:r>
            <a:r>
              <a:rPr lang="en-US" sz="2200" b="1" dirty="0">
                <a:solidFill>
                  <a:schemeClr val="accent3">
                    <a:lumMod val="25000"/>
                  </a:schemeClr>
                </a:solidFill>
                <a:latin typeface="Abadi" panose="020B0604020104020204" pitchFamily="34" charset="0"/>
              </a:rPr>
              <a:t> of August, 2018</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592FA35B-4296-F5CA-BCB5-5F0584D0E059}"/>
              </a:ext>
            </a:extLst>
          </p:cNvPr>
          <p:cNvPicPr>
            <a:picLocks noChangeAspect="1"/>
          </p:cNvPicPr>
          <p:nvPr/>
        </p:nvPicPr>
        <p:blipFill>
          <a:blip r:embed="rId4"/>
          <a:stretch>
            <a:fillRect/>
          </a:stretch>
        </p:blipFill>
        <p:spPr>
          <a:xfrm>
            <a:off x="2094246" y="3116818"/>
            <a:ext cx="7933674" cy="3109574"/>
          </a:xfrm>
          <a:prstGeom prst="rect">
            <a:avLst/>
          </a:prstGeom>
        </p:spPr>
      </p:pic>
      <p:sp>
        <p:nvSpPr>
          <p:cNvPr id="9" name="Content Placeholder 4">
            <a:extLst>
              <a:ext uri="{FF2B5EF4-FFF2-40B4-BE49-F238E27FC236}">
                <a16:creationId xmlns:a16="http://schemas.microsoft.com/office/drawing/2014/main" id="{5AA68679-3C87-DF92-1CAE-BD64671D0EBC}"/>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four different Falcon 9 versions that were able to successfully carry a payload of 4000 to 6000 kilograms and were then able to successfully land on a drone ship. They are </a:t>
            </a:r>
            <a:r>
              <a:rPr lang="en-US" sz="2200" b="1" dirty="0">
                <a:solidFill>
                  <a:schemeClr val="accent3">
                    <a:lumMod val="25000"/>
                  </a:schemeClr>
                </a:solidFill>
                <a:latin typeface="Abadi" panose="020B0604020104020204" pitchFamily="34" charset="0"/>
              </a:rPr>
              <a:t>F9 FT B1022</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F9 FT B1026</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F9 FT B1021.2</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F9 FT B1031.2</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E8FB8C-8DB8-81D3-4DA3-3E7C4E62CEBB}"/>
              </a:ext>
            </a:extLst>
          </p:cNvPr>
          <p:cNvPicPr>
            <a:picLocks noChangeAspect="1"/>
          </p:cNvPicPr>
          <p:nvPr/>
        </p:nvPicPr>
        <p:blipFill>
          <a:blip r:embed="rId4"/>
          <a:stretch>
            <a:fillRect/>
          </a:stretch>
        </p:blipFill>
        <p:spPr>
          <a:xfrm>
            <a:off x="2889885" y="2524759"/>
            <a:ext cx="6412229" cy="3367723"/>
          </a:xfrm>
          <a:prstGeom prst="rect">
            <a:avLst/>
          </a:prstGeom>
        </p:spPr>
      </p:pic>
      <p:sp>
        <p:nvSpPr>
          <p:cNvPr id="7" name="Content Placeholder 4">
            <a:extLst>
              <a:ext uri="{FF2B5EF4-FFF2-40B4-BE49-F238E27FC236}">
                <a16:creationId xmlns:a16="http://schemas.microsoft.com/office/drawing/2014/main" id="{1E6C9C8E-A7D1-F6AF-42AB-360588130CB8}"/>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Out of the total 101 launches, 100 were considered a success by SpaceX and only 1 were considered a Failure. </a:t>
            </a:r>
          </a:p>
        </p:txBody>
      </p:sp>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619"/>
            <a:ext cx="4889110" cy="48063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totally 12 different Booster Versions that were able to carry the max payload, they are shown in the image to the right.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CD45D6D-980B-BF43-5C5C-1F76C14986E6}"/>
              </a:ext>
            </a:extLst>
          </p:cNvPr>
          <p:cNvPicPr>
            <a:picLocks noChangeAspect="1"/>
          </p:cNvPicPr>
          <p:nvPr/>
        </p:nvPicPr>
        <p:blipFill>
          <a:blip r:embed="rId4"/>
          <a:stretch>
            <a:fillRect/>
          </a:stretch>
        </p:blipFill>
        <p:spPr>
          <a:xfrm>
            <a:off x="5780990" y="1370619"/>
            <a:ext cx="5676982" cy="46549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45CED5D-1A52-77F2-DED0-D6DC484B8BF0}"/>
              </a:ext>
            </a:extLst>
          </p:cNvPr>
          <p:cNvPicPr>
            <a:picLocks noChangeAspect="1"/>
          </p:cNvPicPr>
          <p:nvPr/>
        </p:nvPicPr>
        <p:blipFill>
          <a:blip r:embed="rId3"/>
          <a:stretch>
            <a:fillRect/>
          </a:stretch>
        </p:blipFill>
        <p:spPr>
          <a:xfrm>
            <a:off x="1094422" y="2928802"/>
            <a:ext cx="10003156" cy="3096771"/>
          </a:xfrm>
          <a:prstGeom prst="rect">
            <a:avLst/>
          </a:prstGeom>
        </p:spPr>
      </p:pic>
      <p:sp>
        <p:nvSpPr>
          <p:cNvPr id="7" name="Content Placeholder 4">
            <a:extLst>
              <a:ext uri="{FF2B5EF4-FFF2-40B4-BE49-F238E27FC236}">
                <a16:creationId xmlns:a16="http://schemas.microsoft.com/office/drawing/2014/main" id="{F65E14A3-1D44-FB53-2BD3-F124D45B5C0A}"/>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different landing failures when trying to land on the drone ship in the year 2015. Both launches were made from the Launch Site CCAFS LC-40.</a:t>
            </a:r>
          </a:p>
        </p:txBody>
      </p:sp>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pic>
        <p:nvPicPr>
          <p:cNvPr id="1030" name="Picture 6" descr="undefined">
            <a:extLst>
              <a:ext uri="{FF2B5EF4-FFF2-40B4-BE49-F238E27FC236}">
                <a16:creationId xmlns:a16="http://schemas.microsoft.com/office/drawing/2014/main" id="{5E8D997E-26E5-19D0-096B-5C001CD81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294" y="2981306"/>
            <a:ext cx="6177533" cy="344590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8B2B9C0-1F61-FD7D-57D2-ACB9F816BC38}"/>
              </a:ext>
            </a:extLst>
          </p:cNvPr>
          <p:cNvSpPr txBox="1">
            <a:spLocks/>
          </p:cNvSpPr>
          <p:nvPr/>
        </p:nvSpPr>
        <p:spPr>
          <a:xfrm>
            <a:off x="958903" y="1484672"/>
            <a:ext cx="10326708" cy="20451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Background and Context:</a:t>
            </a:r>
          </a:p>
          <a:p>
            <a:pPr lvl="1">
              <a:lnSpc>
                <a:spcPct val="100000"/>
              </a:lnSpc>
              <a:spcBef>
                <a:spcPts val="1400"/>
              </a:spcBef>
            </a:pPr>
            <a:r>
              <a:rPr lang="en-US" sz="1600" dirty="0">
                <a:solidFill>
                  <a:schemeClr val="accent3">
                    <a:lumMod val="25000"/>
                  </a:schemeClr>
                </a:solidFill>
                <a:latin typeface="Abadi" panose="020B0604020104020204" pitchFamily="34" charset="0"/>
              </a:rPr>
              <a:t>SpaceX was able to develop a major breakthrough in reducing the cost of space launches through reusable rockets. Although other companies are also experimenting with this technology, SpaceX has by far the most advanced and well-known solution towards the issue. Since this part of the launch will heavily reduce the costs involved, we would like to be able predict whether the first stage Falcon rockets would be able to land or not.</a:t>
            </a:r>
          </a:p>
        </p:txBody>
      </p:sp>
      <p:sp>
        <p:nvSpPr>
          <p:cNvPr id="9" name="Content Placeholder 2">
            <a:extLst>
              <a:ext uri="{FF2B5EF4-FFF2-40B4-BE49-F238E27FC236}">
                <a16:creationId xmlns:a16="http://schemas.microsoft.com/office/drawing/2014/main" id="{D6E16AB8-AC5B-D08F-FC19-635471A88756}"/>
              </a:ext>
            </a:extLst>
          </p:cNvPr>
          <p:cNvSpPr txBox="1">
            <a:spLocks/>
          </p:cNvSpPr>
          <p:nvPr/>
        </p:nvSpPr>
        <p:spPr>
          <a:xfrm>
            <a:off x="958903" y="3682182"/>
            <a:ext cx="4507832" cy="20451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Problem we want to find answers:</a:t>
            </a:r>
          </a:p>
          <a:p>
            <a:pPr lvl="1">
              <a:lnSpc>
                <a:spcPct val="100000"/>
              </a:lnSpc>
              <a:spcBef>
                <a:spcPts val="1400"/>
              </a:spcBef>
            </a:pPr>
            <a:r>
              <a:rPr lang="en-US" sz="1600" dirty="0">
                <a:solidFill>
                  <a:schemeClr val="accent3">
                    <a:lumMod val="25000"/>
                  </a:schemeClr>
                </a:solidFill>
                <a:latin typeface="Abadi" panose="020B0604020104020204" pitchFamily="34" charset="0"/>
              </a:rPr>
              <a:t>We want to predict whether a launched Falcon Rocket would be able to successfully land.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65781CF-C877-8ED4-729C-8CD74722FE96}"/>
              </a:ext>
            </a:extLst>
          </p:cNvPr>
          <p:cNvPicPr>
            <a:picLocks noChangeAspect="1"/>
          </p:cNvPicPr>
          <p:nvPr/>
        </p:nvPicPr>
        <p:blipFill>
          <a:blip r:embed="rId4"/>
          <a:stretch>
            <a:fillRect/>
          </a:stretch>
        </p:blipFill>
        <p:spPr>
          <a:xfrm>
            <a:off x="1958477" y="2622559"/>
            <a:ext cx="8275045" cy="3603833"/>
          </a:xfrm>
          <a:prstGeom prst="rect">
            <a:avLst/>
          </a:prstGeom>
        </p:spPr>
      </p:pic>
      <p:sp>
        <p:nvSpPr>
          <p:cNvPr id="9" name="Content Placeholder 4">
            <a:extLst>
              <a:ext uri="{FF2B5EF4-FFF2-40B4-BE49-F238E27FC236}">
                <a16:creationId xmlns:a16="http://schemas.microsoft.com/office/drawing/2014/main" id="{907D2FE0-3608-0F2D-1BFC-2B6EB9F873A4}"/>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During the period, there were totally 35 successful launch outcomes, 7 on the ground pad, 8 on the drone ship, and 20 other success outcomes.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7" name="Picture 6">
            <a:extLst>
              <a:ext uri="{FF2B5EF4-FFF2-40B4-BE49-F238E27FC236}">
                <a16:creationId xmlns:a16="http://schemas.microsoft.com/office/drawing/2014/main" id="{1026F3B5-5B5D-FA7F-20F8-0FAA23F3B54F}"/>
              </a:ext>
            </a:extLst>
          </p:cNvPr>
          <p:cNvPicPr>
            <a:picLocks noChangeAspect="1"/>
          </p:cNvPicPr>
          <p:nvPr/>
        </p:nvPicPr>
        <p:blipFill rotWithShape="1">
          <a:blip r:embed="rId4"/>
          <a:srcRect t="25407" b="12198"/>
          <a:stretch/>
        </p:blipFill>
        <p:spPr>
          <a:xfrm>
            <a:off x="1074121" y="2748153"/>
            <a:ext cx="10043757" cy="3679058"/>
          </a:xfrm>
          <a:prstGeom prst="rect">
            <a:avLst/>
          </a:prstGeom>
        </p:spPr>
      </p:pic>
      <p:sp>
        <p:nvSpPr>
          <p:cNvPr id="8" name="Content Placeholder 4">
            <a:extLst>
              <a:ext uri="{FF2B5EF4-FFF2-40B4-BE49-F238E27FC236}">
                <a16:creationId xmlns:a16="http://schemas.microsoft.com/office/drawing/2014/main" id="{F73473C2-CDC2-0057-568C-8DC4B0579580}"/>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main launch sites, three were located on the east coast of Florida and one on the west coast of California. All sites also have proximity towards the equator. </a:t>
            </a:r>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CCAFS LC-40</a:t>
            </a:r>
          </a:p>
        </p:txBody>
      </p:sp>
      <p:pic>
        <p:nvPicPr>
          <p:cNvPr id="4" name="Picture 3">
            <a:extLst>
              <a:ext uri="{FF2B5EF4-FFF2-40B4-BE49-F238E27FC236}">
                <a16:creationId xmlns:a16="http://schemas.microsoft.com/office/drawing/2014/main" id="{9F4D6218-81AB-D964-B488-A4D2377C4479}"/>
              </a:ext>
            </a:extLst>
          </p:cNvPr>
          <p:cNvPicPr>
            <a:picLocks noChangeAspect="1"/>
          </p:cNvPicPr>
          <p:nvPr/>
        </p:nvPicPr>
        <p:blipFill>
          <a:blip r:embed="rId3"/>
          <a:stretch>
            <a:fillRect/>
          </a:stretch>
        </p:blipFill>
        <p:spPr>
          <a:xfrm>
            <a:off x="3387881" y="2474679"/>
            <a:ext cx="5416237" cy="3640241"/>
          </a:xfrm>
          <a:prstGeom prst="rect">
            <a:avLst/>
          </a:prstGeom>
        </p:spPr>
      </p:pic>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Many of the launches made on the launch site CCAFS LC-40 fails. The site is located on the East Coast in Florida. There were a total of 26 launches.</a:t>
            </a:r>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CCAFS SLC-40</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Many of the launches made on the launch site CCAFS SLC-40 succeeded, but there were a lot less launches with only 7 that were made here, although it is right next to CCAFS LC-40.</a:t>
            </a:r>
          </a:p>
        </p:txBody>
      </p:sp>
      <p:pic>
        <p:nvPicPr>
          <p:cNvPr id="5" name="Picture 4">
            <a:extLst>
              <a:ext uri="{FF2B5EF4-FFF2-40B4-BE49-F238E27FC236}">
                <a16:creationId xmlns:a16="http://schemas.microsoft.com/office/drawing/2014/main" id="{7C047FED-D22F-2041-E60B-E04D89956321}"/>
              </a:ext>
            </a:extLst>
          </p:cNvPr>
          <p:cNvPicPr>
            <a:picLocks noChangeAspect="1"/>
          </p:cNvPicPr>
          <p:nvPr/>
        </p:nvPicPr>
        <p:blipFill>
          <a:blip r:embed="rId3"/>
          <a:stretch>
            <a:fillRect/>
          </a:stretch>
        </p:blipFill>
        <p:spPr>
          <a:xfrm>
            <a:off x="3989462" y="3029367"/>
            <a:ext cx="4213075" cy="3289892"/>
          </a:xfrm>
          <a:prstGeom prst="rect">
            <a:avLst/>
          </a:prstGeom>
        </p:spPr>
      </p:pic>
    </p:spTree>
    <p:extLst>
      <p:ext uri="{BB962C8B-B14F-4D97-AF65-F5344CB8AC3E}">
        <p14:creationId xmlns:p14="http://schemas.microsoft.com/office/powerpoint/2010/main" val="2296258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KSC LC-39A</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Another launch site in the vicinity of Florida, they were a total of 13 launches here the majority of which succeeded with only 3 failures.</a:t>
            </a:r>
          </a:p>
        </p:txBody>
      </p:sp>
      <p:pic>
        <p:nvPicPr>
          <p:cNvPr id="5" name="Picture 4">
            <a:extLst>
              <a:ext uri="{FF2B5EF4-FFF2-40B4-BE49-F238E27FC236}">
                <a16:creationId xmlns:a16="http://schemas.microsoft.com/office/drawing/2014/main" id="{2C9144F3-2FCC-3497-E2C2-80ADEACD6CAF}"/>
              </a:ext>
            </a:extLst>
          </p:cNvPr>
          <p:cNvPicPr>
            <a:picLocks noChangeAspect="1"/>
          </p:cNvPicPr>
          <p:nvPr/>
        </p:nvPicPr>
        <p:blipFill>
          <a:blip r:embed="rId3"/>
          <a:stretch>
            <a:fillRect/>
          </a:stretch>
        </p:blipFill>
        <p:spPr>
          <a:xfrm>
            <a:off x="3826458" y="2569349"/>
            <a:ext cx="4539083" cy="3857862"/>
          </a:xfrm>
          <a:prstGeom prst="rect">
            <a:avLst/>
          </a:prstGeom>
        </p:spPr>
      </p:pic>
    </p:spTree>
    <p:extLst>
      <p:ext uri="{BB962C8B-B14F-4D97-AF65-F5344CB8AC3E}">
        <p14:creationId xmlns:p14="http://schemas.microsoft.com/office/powerpoint/2010/main" val="3528696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VAFB SLC-4E</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Contrary to the rest, this site is located on the West Coast, in California. There were totally 10 launches here with a 40% success rate.</a:t>
            </a:r>
          </a:p>
        </p:txBody>
      </p:sp>
      <p:pic>
        <p:nvPicPr>
          <p:cNvPr id="5" name="Picture 4">
            <a:extLst>
              <a:ext uri="{FF2B5EF4-FFF2-40B4-BE49-F238E27FC236}">
                <a16:creationId xmlns:a16="http://schemas.microsoft.com/office/drawing/2014/main" id="{607474B9-3F7B-049C-4987-349CF574DB8F}"/>
              </a:ext>
            </a:extLst>
          </p:cNvPr>
          <p:cNvPicPr>
            <a:picLocks noChangeAspect="1"/>
          </p:cNvPicPr>
          <p:nvPr/>
        </p:nvPicPr>
        <p:blipFill>
          <a:blip r:embed="rId4"/>
          <a:stretch>
            <a:fillRect/>
          </a:stretch>
        </p:blipFill>
        <p:spPr>
          <a:xfrm>
            <a:off x="3877042" y="2688331"/>
            <a:ext cx="4437916" cy="3738880"/>
          </a:xfrm>
          <a:prstGeom prst="rect">
            <a:avLst/>
          </a:prstGeom>
        </p:spPr>
      </p:pic>
    </p:spTree>
    <p:extLst>
      <p:ext uri="{BB962C8B-B14F-4D97-AF65-F5344CB8AC3E}">
        <p14:creationId xmlns:p14="http://schemas.microsoft.com/office/powerpoint/2010/main" val="1901039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VAFB SLC-4E Proximity to Civilian Infrastructure</a:t>
            </a:r>
          </a:p>
        </p:txBody>
      </p:sp>
      <p:pic>
        <p:nvPicPr>
          <p:cNvPr id="4" name="Picture 3">
            <a:extLst>
              <a:ext uri="{FF2B5EF4-FFF2-40B4-BE49-F238E27FC236}">
                <a16:creationId xmlns:a16="http://schemas.microsoft.com/office/drawing/2014/main" id="{DD4E7CDA-C421-DB64-5B36-56B6BDB70FE7}"/>
              </a:ext>
            </a:extLst>
          </p:cNvPr>
          <p:cNvPicPr>
            <a:picLocks noChangeAspect="1"/>
          </p:cNvPicPr>
          <p:nvPr/>
        </p:nvPicPr>
        <p:blipFill>
          <a:blip r:embed="rId3"/>
          <a:stretch>
            <a:fillRect/>
          </a:stretch>
        </p:blipFill>
        <p:spPr>
          <a:xfrm>
            <a:off x="1964093" y="2528643"/>
            <a:ext cx="8263813" cy="4247484"/>
          </a:xfrm>
          <a:prstGeom prst="rect">
            <a:avLst/>
          </a:prstGeom>
        </p:spPr>
      </p:pic>
      <p:sp>
        <p:nvSpPr>
          <p:cNvPr id="6" name="Content Placeholder 4">
            <a:extLst>
              <a:ext uri="{FF2B5EF4-FFF2-40B4-BE49-F238E27FC236}">
                <a16:creationId xmlns:a16="http://schemas.microsoft.com/office/drawing/2014/main" id="{606674D5-ED49-1FAE-2336-1174220A4EF1}"/>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the launch site is quite close to the coast the distance of only a bit over a kilometer to a coast and a railway, however, it is quite distant from the closest city and highway. </a:t>
            </a:r>
          </a:p>
        </p:txBody>
      </p:sp>
    </p:spTree>
    <p:extLst>
      <p:ext uri="{BB962C8B-B14F-4D97-AF65-F5344CB8AC3E}">
        <p14:creationId xmlns:p14="http://schemas.microsoft.com/office/powerpoint/2010/main" val="23249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 Rate</a:t>
            </a:r>
          </a:p>
        </p:txBody>
      </p:sp>
      <p:pic>
        <p:nvPicPr>
          <p:cNvPr id="4" name="Picture 3" descr="A picture containing screenshot, diagram, text, circle&#10;&#10;Description automatically generated">
            <a:extLst>
              <a:ext uri="{FF2B5EF4-FFF2-40B4-BE49-F238E27FC236}">
                <a16:creationId xmlns:a16="http://schemas.microsoft.com/office/drawing/2014/main" id="{E7C478A6-94CA-C9C1-66F2-5699A477D7C7}"/>
              </a:ext>
            </a:extLst>
          </p:cNvPr>
          <p:cNvPicPr>
            <a:picLocks noChangeAspect="1"/>
          </p:cNvPicPr>
          <p:nvPr/>
        </p:nvPicPr>
        <p:blipFill>
          <a:blip r:embed="rId4"/>
          <a:stretch>
            <a:fillRect/>
          </a:stretch>
        </p:blipFill>
        <p:spPr>
          <a:xfrm>
            <a:off x="2407920" y="2713685"/>
            <a:ext cx="7376159" cy="3588402"/>
          </a:xfrm>
          <a:prstGeom prst="rect">
            <a:avLst/>
          </a:prstGeom>
        </p:spPr>
      </p:pic>
      <p:sp>
        <p:nvSpPr>
          <p:cNvPr id="6" name="Content Placeholder 4">
            <a:extLst>
              <a:ext uri="{FF2B5EF4-FFF2-40B4-BE49-F238E27FC236}">
                <a16:creationId xmlns:a16="http://schemas.microsoft.com/office/drawing/2014/main" id="{C3F91263-D975-8BBB-3114-BC44B67826B0}"/>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rates among all four launch sites is site KSC LC-39A, it is located on the Florida coast, west ward of the two other coasts located there as well. </a:t>
            </a:r>
          </a:p>
          <a:p>
            <a:pPr>
              <a:lnSpc>
                <a:spcPct val="100000"/>
              </a:lnSpc>
              <a:spcBef>
                <a:spcPts val="1400"/>
              </a:spcBef>
            </a:pPr>
            <a:r>
              <a:rPr lang="en-US" sz="2200" dirty="0">
                <a:solidFill>
                  <a:schemeClr val="accent3">
                    <a:lumMod val="25000"/>
                  </a:schemeClr>
                </a:solidFill>
                <a:latin typeface="Abadi" panose="020B0604020104020204" pitchFamily="34" charset="0"/>
              </a:rPr>
              <a:t>The least successful site is CCAFS SLC-40.</a:t>
            </a:r>
          </a:p>
        </p:txBody>
      </p:sp>
    </p:spTree>
    <p:extLst>
      <p:ext uri="{BB962C8B-B14F-4D97-AF65-F5344CB8AC3E}">
        <p14:creationId xmlns:p14="http://schemas.microsoft.com/office/powerpoint/2010/main" val="700132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KSC LC-39A</a:t>
            </a:r>
          </a:p>
        </p:txBody>
      </p:sp>
      <p:pic>
        <p:nvPicPr>
          <p:cNvPr id="4" name="Picture 3" descr="A blue and red pie chart&#10;&#10;Description automatically generated with medium confidence">
            <a:extLst>
              <a:ext uri="{FF2B5EF4-FFF2-40B4-BE49-F238E27FC236}">
                <a16:creationId xmlns:a16="http://schemas.microsoft.com/office/drawing/2014/main" id="{91FFFE66-15FB-7DEB-44A5-1F3B42438569}"/>
              </a:ext>
            </a:extLst>
          </p:cNvPr>
          <p:cNvPicPr>
            <a:picLocks noChangeAspect="1"/>
          </p:cNvPicPr>
          <p:nvPr/>
        </p:nvPicPr>
        <p:blipFill>
          <a:blip r:embed="rId3"/>
          <a:stretch>
            <a:fillRect/>
          </a:stretch>
        </p:blipFill>
        <p:spPr>
          <a:xfrm>
            <a:off x="2237264" y="2672765"/>
            <a:ext cx="7717472" cy="3754446"/>
          </a:xfrm>
          <a:prstGeom prst="rect">
            <a:avLst/>
          </a:prstGeom>
        </p:spPr>
      </p:pic>
      <p:sp>
        <p:nvSpPr>
          <p:cNvPr id="6" name="Content Placeholder 4">
            <a:extLst>
              <a:ext uri="{FF2B5EF4-FFF2-40B4-BE49-F238E27FC236}">
                <a16:creationId xmlns:a16="http://schemas.microsoft.com/office/drawing/2014/main" id="{056D8276-4CE6-0787-116D-AFC7E2180621}"/>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KSC LC-39A has the highest success to failure ratio standing at </a:t>
            </a:r>
            <a:r>
              <a:rPr lang="en-US" sz="2200" b="1" dirty="0">
                <a:solidFill>
                  <a:schemeClr val="accent3">
                    <a:lumMod val="25000"/>
                  </a:schemeClr>
                </a:solidFill>
                <a:latin typeface="Abadi" panose="020B0604020104020204" pitchFamily="34" charset="0"/>
              </a:rPr>
              <a:t>79.6%.</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Success Count</a:t>
            </a:r>
          </a:p>
        </p:txBody>
      </p:sp>
      <p:pic>
        <p:nvPicPr>
          <p:cNvPr id="4" name="Picture 3" descr="A picture containing text, screenshot, plot, line&#10;&#10;Description automatically generated">
            <a:extLst>
              <a:ext uri="{FF2B5EF4-FFF2-40B4-BE49-F238E27FC236}">
                <a16:creationId xmlns:a16="http://schemas.microsoft.com/office/drawing/2014/main" id="{6D3440BD-F4E1-F6C0-A8D6-50904DDC6B14}"/>
              </a:ext>
            </a:extLst>
          </p:cNvPr>
          <p:cNvPicPr>
            <a:picLocks noChangeAspect="1"/>
          </p:cNvPicPr>
          <p:nvPr/>
        </p:nvPicPr>
        <p:blipFill>
          <a:blip r:embed="rId3"/>
          <a:stretch>
            <a:fillRect/>
          </a:stretch>
        </p:blipFill>
        <p:spPr>
          <a:xfrm>
            <a:off x="2001295" y="2509520"/>
            <a:ext cx="8053031" cy="3917691"/>
          </a:xfrm>
          <a:prstGeom prst="rect">
            <a:avLst/>
          </a:prstGeom>
        </p:spPr>
      </p:pic>
      <p:sp>
        <p:nvSpPr>
          <p:cNvPr id="6" name="Content Placeholder 4">
            <a:extLst>
              <a:ext uri="{FF2B5EF4-FFF2-40B4-BE49-F238E27FC236}">
                <a16:creationId xmlns:a16="http://schemas.microsoft.com/office/drawing/2014/main" id="{47B75120-EFBE-8396-AA36-852D1DF7C786}"/>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its payload we could see that the booster with payload less than 4000 is that has the version of FT, B4, and B5 has high success rates, while booster v1.1 has not succeeded at all. </a:t>
            </a:r>
          </a:p>
        </p:txBody>
      </p:sp>
    </p:spTree>
    <p:extLst>
      <p:ext uri="{BB962C8B-B14F-4D97-AF65-F5344CB8AC3E}">
        <p14:creationId xmlns:p14="http://schemas.microsoft.com/office/powerpoint/2010/main" val="252359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7"/>
            <a:ext cx="43201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Among all models that were created, the Decision Tree Model created the model that works best with the Training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Training Scores</a:t>
            </a:r>
            <a:endParaRPr lang="en-US" dirty="0">
              <a:solidFill>
                <a:srgbClr val="0B49CB"/>
              </a:solidFill>
            </a:endParaRPr>
          </a:p>
        </p:txBody>
      </p:sp>
      <p:pic>
        <p:nvPicPr>
          <p:cNvPr id="8194" name="Picture 2">
            <a:extLst>
              <a:ext uri="{FF2B5EF4-FFF2-40B4-BE49-F238E27FC236}">
                <a16:creationId xmlns:a16="http://schemas.microsoft.com/office/drawing/2014/main" id="{310D8AEE-7607-9890-1CDC-44F8851F7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990" y="1453573"/>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7"/>
            <a:ext cx="43201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During testing, we found out that all models work the same with all receiving test scores of </a:t>
            </a:r>
            <a:r>
              <a:rPr lang="en-US" sz="2200" b="1" dirty="0">
                <a:solidFill>
                  <a:schemeClr val="accent3">
                    <a:lumMod val="25000"/>
                  </a:schemeClr>
                </a:solidFill>
                <a:latin typeface="Abadi" panose="020B0604020104020204" pitchFamily="34" charset="0"/>
              </a:rPr>
              <a:t>0.8333</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Testing Scores</a:t>
            </a:r>
            <a:endParaRPr lang="en-US" dirty="0">
              <a:solidFill>
                <a:srgbClr val="0B49CB"/>
              </a:solidFill>
            </a:endParaRPr>
          </a:p>
        </p:txBody>
      </p:sp>
      <p:pic>
        <p:nvPicPr>
          <p:cNvPr id="10242" name="Picture 2">
            <a:extLst>
              <a:ext uri="{FF2B5EF4-FFF2-40B4-BE49-F238E27FC236}">
                <a16:creationId xmlns:a16="http://schemas.microsoft.com/office/drawing/2014/main" id="{EA093FDC-B499-C2CA-4AC0-8379DA12A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161" y="147320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165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159A84E1-BE34-68E0-6B4E-84C396607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611" y="1473207"/>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2680008D-9636-5C1B-A9A5-60F5ED231866}"/>
              </a:ext>
            </a:extLst>
          </p:cNvPr>
          <p:cNvSpPr txBox="1">
            <a:spLocks/>
          </p:cNvSpPr>
          <p:nvPr/>
        </p:nvSpPr>
        <p:spPr>
          <a:xfrm>
            <a:off x="770011" y="1473207"/>
            <a:ext cx="4320150"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When we look deeper into the confusion matrix, we see that all four models produced the exact same matrix. </a:t>
            </a:r>
          </a:p>
          <a:p>
            <a:pPr>
              <a:lnSpc>
                <a:spcPct val="100000"/>
              </a:lnSpc>
              <a:spcBef>
                <a:spcPts val="1400"/>
              </a:spcBef>
            </a:pPr>
            <a:r>
              <a:rPr lang="en-US" sz="2200" dirty="0">
                <a:solidFill>
                  <a:schemeClr val="accent3">
                    <a:lumMod val="25000"/>
                  </a:schemeClr>
                </a:solidFill>
                <a:latin typeface="Abadi" panose="020B0604020104020204" pitchFamily="34" charset="0"/>
              </a:rPr>
              <a:t>They received 100% accuracy on True Positives, but only 50% accuracy with True Negatives when compared to False Positives. </a:t>
            </a:r>
          </a:p>
        </p:txBody>
      </p:sp>
    </p:spTree>
    <p:extLst>
      <p:ext uri="{BB962C8B-B14F-4D97-AF65-F5344CB8AC3E}">
        <p14:creationId xmlns:p14="http://schemas.microsoft.com/office/powerpoint/2010/main" val="364503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9454"/>
            <a:ext cx="10599029" cy="465782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out that all launch sites are in extremely close to the equator and the coasts.</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the Falcon9 with a rocky success rate, but it started to stabilize and became more successful as launches increase.</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 site is the KSC LC-39A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Falcon 9 has transported </a:t>
            </a:r>
            <a:r>
              <a:rPr lang="en-US" sz="2200" b="1" dirty="0">
                <a:solidFill>
                  <a:schemeClr val="accent3">
                    <a:lumMod val="25000"/>
                  </a:schemeClr>
                </a:solidFill>
                <a:latin typeface="Abadi" panose="020B0604020104020204" pitchFamily="34" charset="0"/>
              </a:rPr>
              <a:t>45596 kilograms </a:t>
            </a:r>
            <a:r>
              <a:rPr lang="en-US" sz="2200" dirty="0">
                <a:solidFill>
                  <a:schemeClr val="accent3">
                    <a:lumMod val="25000"/>
                  </a:schemeClr>
                </a:solidFill>
                <a:latin typeface="Abadi" panose="020B0604020104020204" pitchFamily="34" charset="0"/>
              </a:rPr>
              <a:t>worth of payload among the data provided in the data set.</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are made with a payload of around </a:t>
            </a:r>
            <a:r>
              <a:rPr lang="en-US" sz="2200" b="1" dirty="0">
                <a:solidFill>
                  <a:schemeClr val="accent3">
                    <a:lumMod val="25000"/>
                  </a:schemeClr>
                </a:solidFill>
                <a:latin typeface="Abadi" panose="020B0604020104020204" pitchFamily="34" charset="0"/>
              </a:rPr>
              <a:t>7500 </a:t>
            </a:r>
            <a:r>
              <a:rPr lang="en-US" sz="2200" dirty="0">
                <a:solidFill>
                  <a:schemeClr val="accent3">
                    <a:lumMod val="25000"/>
                  </a:schemeClr>
                </a:solidFill>
                <a:latin typeface="Abadi" panose="020B0604020104020204" pitchFamily="34" charset="0"/>
              </a:rPr>
              <a:t>kg or less. </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launched most of its payload to LEO, ISS, PO, GTO, and VLEO type orbit. </a:t>
            </a:r>
          </a:p>
          <a:p>
            <a:pPr>
              <a:lnSpc>
                <a:spcPct val="100000"/>
              </a:lnSpc>
              <a:spcBef>
                <a:spcPts val="1400"/>
              </a:spcBef>
            </a:pPr>
            <a:r>
              <a:rPr lang="en-US" sz="2200" dirty="0">
                <a:solidFill>
                  <a:schemeClr val="accent3">
                    <a:lumMod val="25000"/>
                  </a:schemeClr>
                </a:solidFill>
                <a:latin typeface="Abadi" panose="020B0604020104020204" pitchFamily="34" charset="0"/>
              </a:rPr>
              <a:t>With the model we have created, we are only able to accurately predict the outcome only </a:t>
            </a:r>
            <a:r>
              <a:rPr lang="en-US" sz="2200" b="1" dirty="0">
                <a:solidFill>
                  <a:schemeClr val="accent3">
                    <a:lumMod val="25000"/>
                  </a:schemeClr>
                </a:solidFill>
                <a:latin typeface="Abadi" panose="020B0604020104020204" pitchFamily="34" charset="0"/>
              </a:rPr>
              <a:t>83.33%</a:t>
            </a:r>
            <a:r>
              <a:rPr lang="en-US" sz="2200" dirty="0">
                <a:solidFill>
                  <a:schemeClr val="accent3">
                    <a:lumMod val="25000"/>
                  </a:schemeClr>
                </a:solidFill>
                <a:latin typeface="Abadi" panose="020B0604020104020204" pitchFamily="34" charset="0"/>
              </a:rPr>
              <a:t> of the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9454"/>
            <a:ext cx="10599029" cy="4657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GTO orbit type, has the highest number of payload sent to.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7E8C94E9-E9F0-01DD-EEAE-AA6E382E62C0}"/>
              </a:ext>
            </a:extLst>
          </p:cNvPr>
          <p:cNvPicPr>
            <a:picLocks noChangeAspect="1"/>
          </p:cNvPicPr>
          <p:nvPr/>
        </p:nvPicPr>
        <p:blipFill>
          <a:blip r:embed="rId4"/>
          <a:stretch>
            <a:fillRect/>
          </a:stretch>
        </p:blipFill>
        <p:spPr>
          <a:xfrm>
            <a:off x="3373298" y="2453892"/>
            <a:ext cx="5445403" cy="3973319"/>
          </a:xfrm>
          <a:prstGeom prst="rect">
            <a:avLst/>
          </a:prstGeom>
        </p:spPr>
      </p:pic>
    </p:spTree>
    <p:extLst>
      <p:ext uri="{BB962C8B-B14F-4D97-AF65-F5344CB8AC3E}">
        <p14:creationId xmlns:p14="http://schemas.microsoft.com/office/powerpoint/2010/main" val="350153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824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a:t>
            </a:r>
            <a:r>
              <a:rPr lang="en-US" sz="7600" dirty="0">
                <a:solidFill>
                  <a:schemeClr val="bg2">
                    <a:lumMod val="50000"/>
                  </a:schemeClr>
                </a:solidFill>
                <a:latin typeface="Abadi"/>
                <a:hlinkClick r:id="rId4"/>
              </a:rPr>
              <a:t>SpaceX API</a:t>
            </a:r>
            <a:r>
              <a:rPr lang="en-US" sz="7600" dirty="0">
                <a:solidFill>
                  <a:schemeClr val="bg2">
                    <a:lumMod val="50000"/>
                  </a:schemeClr>
                </a:solidFill>
                <a:latin typeface="Abadi"/>
              </a:rPr>
              <a:t> in addition to Web Scraping from </a:t>
            </a:r>
            <a:r>
              <a:rPr lang="en-US" sz="7600" dirty="0">
                <a:solidFill>
                  <a:schemeClr val="bg2">
                    <a:lumMod val="50000"/>
                  </a:schemeClr>
                </a:solidFill>
                <a:latin typeface="Abadi"/>
                <a:hlinkClick r:id="rId5"/>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first checked for Null Values, which was dealt with accordingly, we then reduce the data features on landing outcomes to better visualize the success rate</a:t>
            </a:r>
          </a:p>
          <a:p>
            <a:pPr>
              <a:lnSpc>
                <a:spcPct val="120000"/>
              </a:lnSpc>
              <a:spcBef>
                <a:spcPts val="1400"/>
              </a:spcBef>
            </a:pPr>
            <a:r>
              <a:rPr lang="en-US" sz="8800" dirty="0">
                <a:solidFill>
                  <a:schemeClr val="accent3">
                    <a:lumMod val="25000"/>
                  </a:schemeClr>
                </a:solidFill>
                <a:latin typeface="Abadi"/>
              </a:rPr>
              <a:t>Perform exploratory data analysis (EDA) using visualization tools such as Seaborn, Matplotlib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used the Wrangled data and split into train and test set before training it using multiple models to find out that all models work similarly on the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main sources of the data that was used for our models</a:t>
            </a:r>
          </a:p>
          <a:p>
            <a:pPr lvl="1">
              <a:lnSpc>
                <a:spcPct val="100000"/>
              </a:lnSpc>
              <a:spcBef>
                <a:spcPts val="1400"/>
              </a:spcBef>
            </a:pPr>
            <a:r>
              <a:rPr lang="en-US" sz="1800" dirty="0">
                <a:solidFill>
                  <a:schemeClr val="accent3">
                    <a:lumMod val="25000"/>
                  </a:schemeClr>
                </a:solidFill>
                <a:latin typeface="Abadi" panose="020B0604020104020204" pitchFamily="34" charset="0"/>
              </a:rPr>
              <a:t>One of the data was achieved through the </a:t>
            </a:r>
            <a:r>
              <a:rPr lang="en-US" sz="1800" b="1" dirty="0">
                <a:solidFill>
                  <a:schemeClr val="accent3">
                    <a:lumMod val="25000"/>
                  </a:schemeClr>
                </a:solidFill>
                <a:latin typeface="Abadi" panose="020B0604020104020204" pitchFamily="34" charset="0"/>
              </a:rPr>
              <a:t>SpaceX API</a:t>
            </a:r>
            <a:r>
              <a:rPr lang="en-US" sz="1800" dirty="0">
                <a:solidFill>
                  <a:schemeClr val="accent3">
                    <a:lumMod val="25000"/>
                  </a:schemeClr>
                </a:solidFill>
                <a:latin typeface="Abadi" panose="020B0604020104020204" pitchFamily="34" charset="0"/>
              </a:rPr>
              <a:t> where we extracted it by calling specifically to the Rest API using a series of helper functions to be able to extract every single data that is useful for our model.</a:t>
            </a:r>
          </a:p>
          <a:p>
            <a:pPr lvl="1">
              <a:lnSpc>
                <a:spcPct val="100000"/>
              </a:lnSpc>
              <a:spcBef>
                <a:spcPts val="1400"/>
              </a:spcBef>
            </a:pPr>
            <a:r>
              <a:rPr lang="en-US" sz="1800" dirty="0">
                <a:solidFill>
                  <a:schemeClr val="accent3">
                    <a:lumMod val="25000"/>
                  </a:schemeClr>
                </a:solidFill>
                <a:latin typeface="Abadi" panose="020B0604020104020204" pitchFamily="34" charset="0"/>
              </a:rPr>
              <a:t>The other data set was done through Web Scraping on the </a:t>
            </a:r>
            <a:r>
              <a:rPr lang="en-US" sz="1800" b="1" dirty="0">
                <a:solidFill>
                  <a:schemeClr val="accent3">
                    <a:lumMod val="25000"/>
                  </a:schemeClr>
                </a:solidFill>
                <a:latin typeface="Abadi" panose="020B0604020104020204" pitchFamily="34" charset="0"/>
              </a:rPr>
              <a:t>Wikipedia</a:t>
            </a:r>
            <a:r>
              <a:rPr lang="en-US" sz="1800" dirty="0">
                <a:solidFill>
                  <a:schemeClr val="accent3">
                    <a:lumMod val="25000"/>
                  </a:schemeClr>
                </a:solidFill>
                <a:latin typeface="Abadi" panose="020B0604020104020204" pitchFamily="34" charset="0"/>
              </a:rPr>
              <a:t> site to get additional data that were not included in the SpaceX API such as the booster landing outcome, payload mass, and more.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 GET request towards for the SpaceX API then with the help of a few helper functions we imported the necessary data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before exporting it into a CSV file.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link to the GitHub </a:t>
            </a:r>
            <a:r>
              <a:rPr lang="en-US" sz="2200" dirty="0">
                <a:solidFill>
                  <a:schemeClr val="accent3">
                    <a:lumMod val="25000"/>
                  </a:schemeClr>
                </a:solidFill>
                <a:latin typeface="Abadi" panose="020B0604020104020204" pitchFamily="34" charset="0"/>
                <a:hlinkClick r:id="rId3"/>
              </a:rPr>
              <a:t>Data Collection Page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D074440A-F2A9-AD81-F34C-44805ED2877A}"/>
              </a:ext>
            </a:extLst>
          </p:cNvPr>
          <p:cNvGraphicFramePr/>
          <p:nvPr>
            <p:extLst>
              <p:ext uri="{D42A27DB-BD31-4B8C-83A1-F6EECF244321}">
                <p14:modId xmlns:p14="http://schemas.microsoft.com/office/powerpoint/2010/main" val="1494378686"/>
              </p:ext>
            </p:extLst>
          </p:nvPr>
        </p:nvGraphicFramePr>
        <p:xfrm>
          <a:off x="5910263" y="1915901"/>
          <a:ext cx="5462430" cy="3641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7505742E-5A0E-8E93-751E-4E543CF63A51}"/>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Beautiful Soup library, we were able to scrape the Wikipedia web page for the target table that we were looking which contains the data that we need. We then put it into a single Panda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before exporting it to a CSV file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link to the GitHub </a:t>
            </a:r>
            <a:r>
              <a:rPr lang="en-US" sz="2200" dirty="0">
                <a:solidFill>
                  <a:schemeClr val="accent3">
                    <a:lumMod val="25000"/>
                  </a:schemeClr>
                </a:solidFill>
                <a:latin typeface="Abadi" panose="020B0604020104020204" pitchFamily="34" charset="0"/>
                <a:hlinkClick r:id="rId3"/>
              </a:rPr>
              <a:t>Web Scraping Page</a:t>
            </a:r>
            <a:endParaRPr lang="en-US" dirty="0"/>
          </a:p>
        </p:txBody>
      </p:sp>
      <p:graphicFrame>
        <p:nvGraphicFramePr>
          <p:cNvPr id="7" name="Diagram 6">
            <a:extLst>
              <a:ext uri="{FF2B5EF4-FFF2-40B4-BE49-F238E27FC236}">
                <a16:creationId xmlns:a16="http://schemas.microsoft.com/office/drawing/2014/main" id="{2862CD06-0ECB-3BDE-8CB7-B28B73CD1A73}"/>
              </a:ext>
            </a:extLst>
          </p:cNvPr>
          <p:cNvGraphicFramePr/>
          <p:nvPr>
            <p:extLst>
              <p:ext uri="{D42A27DB-BD31-4B8C-83A1-F6EECF244321}">
                <p14:modId xmlns:p14="http://schemas.microsoft.com/office/powerpoint/2010/main" val="608343049"/>
              </p:ext>
            </p:extLst>
          </p:nvPr>
        </p:nvGraphicFramePr>
        <p:xfrm>
          <a:off x="5910263" y="1915901"/>
          <a:ext cx="5462430" cy="3641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f80a141d-92ca-4d3d-9308-f7e7b1d44ce8"/>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3979</TotalTime>
  <Words>2995</Words>
  <Application>Microsoft Office PowerPoint</Application>
  <PresentationFormat>Widescreen</PresentationFormat>
  <Paragraphs>304</Paragraphs>
  <Slides>58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Soputhik SENG</cp:lastModifiedBy>
  <cp:revision>211</cp:revision>
  <dcterms:created xsi:type="dcterms:W3CDTF">2021-04-29T18:58:34Z</dcterms:created>
  <dcterms:modified xsi:type="dcterms:W3CDTF">2023-05-25T13:07:10Z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